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6" r:id="rId2"/>
    <p:sldId id="267" r:id="rId3"/>
    <p:sldId id="257" r:id="rId4"/>
    <p:sldId id="263" r:id="rId5"/>
    <p:sldId id="269" r:id="rId6"/>
    <p:sldId id="270" r:id="rId7"/>
    <p:sldId id="271" r:id="rId8"/>
    <p:sldId id="272" r:id="rId9"/>
    <p:sldId id="273" r:id="rId10"/>
    <p:sldId id="268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58D"/>
    <a:srgbClr val="00863D"/>
    <a:srgbClr val="C44F00"/>
    <a:srgbClr val="FEF9E0"/>
    <a:srgbClr val="FF6600"/>
    <a:srgbClr val="358B7D"/>
    <a:srgbClr val="56BEAD"/>
    <a:srgbClr val="824808"/>
    <a:srgbClr val="FFCC99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8" autoAdjust="0"/>
    <p:restoredTop sz="94647" autoAdjust="0"/>
  </p:normalViewPr>
  <p:slideViewPr>
    <p:cSldViewPr>
      <p:cViewPr>
        <p:scale>
          <a:sx n="75" d="100"/>
          <a:sy n="75" d="100"/>
        </p:scale>
        <p:origin x="-141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53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814510-09F2-40EA-A789-9FFE22E551FE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4E1BEE-B06A-4074-B4F5-FDCC1F24BDF6}">
      <dgm:prSet phldrT="[Text]" custT="1"/>
      <dgm:spPr>
        <a:solidFill>
          <a:srgbClr val="FF0000"/>
        </a:solidFill>
      </dgm:spPr>
      <dgm:t>
        <a:bodyPr/>
        <a:lstStyle/>
        <a:p>
          <a:pPr rtl="1"/>
          <a:r>
            <a:rPr lang="fa-IR" sz="2800" b="1" dirty="0" smtClean="0">
              <a:cs typeface="B Titr" panose="00000700000000000000" pitchFamily="2" charset="-78"/>
            </a:rPr>
            <a:t>1- مقدمات تعامل صحیح زوجین:</a:t>
          </a:r>
          <a:endParaRPr lang="en-US" sz="2800" dirty="0">
            <a:cs typeface="B Titr" panose="00000700000000000000" pitchFamily="2" charset="-78"/>
          </a:endParaRPr>
        </a:p>
      </dgm:t>
    </dgm:pt>
    <dgm:pt modelId="{D3301921-DF9D-4BDD-B09D-8E0896539135}" type="parTrans" cxnId="{DE9A8149-5F68-4476-83B9-D0EB63445E05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A56F4478-BEC0-416E-B208-31D017A84456}" type="sibTrans" cxnId="{DE9A8149-5F68-4476-83B9-D0EB63445E05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DB51C45E-6B64-4AAB-AC7B-F6A38DD5CFBE}">
      <dgm:prSet phldrT="[Text]" custT="1"/>
      <dgm:spPr>
        <a:solidFill>
          <a:srgbClr val="002060"/>
        </a:solidFill>
      </dgm:spPr>
      <dgm:t>
        <a:bodyPr/>
        <a:lstStyle/>
        <a:p>
          <a:pPr algn="ctr" rtl="1"/>
          <a:r>
            <a:rPr lang="fa-IR" sz="2000" dirty="0" smtClean="0">
              <a:cs typeface="B Titr" panose="00000700000000000000" pitchFamily="2" charset="-78"/>
            </a:rPr>
            <a:t>1/1. شناخت تفاوت های ادراکی،</a:t>
          </a:r>
          <a:br>
            <a:rPr lang="fa-IR" sz="2000" dirty="0" smtClean="0">
              <a:cs typeface="B Titr" panose="00000700000000000000" pitchFamily="2" charset="-78"/>
            </a:rPr>
          </a:br>
          <a:r>
            <a:rPr lang="fa-IR" sz="2000" dirty="0" smtClean="0">
              <a:cs typeface="B Titr" panose="00000700000000000000" pitchFamily="2" charset="-78"/>
            </a:rPr>
            <a:t> روحی و روانی ، جنسی یکدیگر </a:t>
          </a:r>
          <a:endParaRPr lang="en-US" sz="2000" dirty="0">
            <a:cs typeface="B Titr" panose="00000700000000000000" pitchFamily="2" charset="-78"/>
          </a:endParaRPr>
        </a:p>
      </dgm:t>
    </dgm:pt>
    <dgm:pt modelId="{27C87776-CEA6-4245-8597-DA8734811E34}" type="parTrans" cxnId="{668213B0-9DB8-437C-AA81-A36B71A245D2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2B5D8D2B-160E-4A56-8C51-008C6E040BDF}" type="sibTrans" cxnId="{668213B0-9DB8-437C-AA81-A36B71A245D2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F9C104A9-66CD-4779-84BA-12AEF03CED3D}">
      <dgm:prSet phldrT="[Text]" custT="1"/>
      <dgm:spPr>
        <a:solidFill>
          <a:srgbClr val="002060"/>
        </a:solidFill>
      </dgm:spPr>
      <dgm:t>
        <a:bodyPr/>
        <a:lstStyle/>
        <a:p>
          <a:pPr algn="ctr" rtl="1"/>
          <a:r>
            <a:rPr lang="fa-IR" sz="2000" dirty="0" smtClean="0">
              <a:cs typeface="B Titr" panose="00000700000000000000" pitchFamily="2" charset="-78"/>
            </a:rPr>
            <a:t>1/2. شناسایی احتیاجات و محرک های</a:t>
          </a:r>
        </a:p>
        <a:p>
          <a:pPr algn="ctr" rtl="1"/>
          <a:r>
            <a:rPr lang="fa-IR" sz="2000" dirty="0" smtClean="0">
              <a:cs typeface="B Titr" panose="00000700000000000000" pitchFamily="2" charset="-78"/>
            </a:rPr>
            <a:t> رفتارساز متقابل</a:t>
          </a:r>
          <a:endParaRPr lang="en-US" sz="2000" dirty="0">
            <a:cs typeface="B Titr" panose="00000700000000000000" pitchFamily="2" charset="-78"/>
          </a:endParaRPr>
        </a:p>
      </dgm:t>
    </dgm:pt>
    <dgm:pt modelId="{B5916459-2F5A-44AB-8D29-A51A59070003}" type="parTrans" cxnId="{D9E385E5-1BCD-4553-821A-14DE5477EDD6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69ACC6AF-3493-4DBF-9DCE-9642CD953B7E}" type="sibTrans" cxnId="{D9E385E5-1BCD-4553-821A-14DE5477EDD6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4CF4442F-B193-414A-ADE1-E2B7D2D37B07}">
      <dgm:prSet phldrT="[Text]" custT="1"/>
      <dgm:spPr>
        <a:solidFill>
          <a:srgbClr val="002060"/>
        </a:solidFill>
      </dgm:spPr>
      <dgm:t>
        <a:bodyPr/>
        <a:lstStyle/>
        <a:p>
          <a:pPr algn="ctr" rtl="1"/>
          <a:r>
            <a:rPr lang="fa-IR" sz="2000" dirty="0" smtClean="0">
              <a:cs typeface="B Titr" panose="00000700000000000000" pitchFamily="2" charset="-78"/>
            </a:rPr>
            <a:t>1/3. شناخت  توانایی ها و ضعف های فرهنگی </a:t>
          </a:r>
        </a:p>
        <a:p>
          <a:pPr algn="ctr" rtl="1"/>
          <a:r>
            <a:rPr lang="fa-IR" sz="2000" dirty="0" smtClean="0">
              <a:cs typeface="B Titr" panose="00000700000000000000" pitchFamily="2" charset="-78"/>
            </a:rPr>
            <a:t>و تربیتی.</a:t>
          </a:r>
          <a:endParaRPr lang="en-US" sz="2000" dirty="0">
            <a:cs typeface="B Titr" panose="00000700000000000000" pitchFamily="2" charset="-78"/>
          </a:endParaRPr>
        </a:p>
      </dgm:t>
    </dgm:pt>
    <dgm:pt modelId="{887B79C0-EA22-4CF9-8579-293D72903C76}" type="parTrans" cxnId="{340D574B-729D-4294-8AFC-9C6AB357B6AF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48AFD9AD-267A-444F-9E5B-73FF030F9739}" type="sibTrans" cxnId="{340D574B-729D-4294-8AFC-9C6AB357B6AF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30CF1BF8-4E45-4192-99E9-46213598CDBA}" type="pres">
      <dgm:prSet presAssocID="{EE814510-09F2-40EA-A789-9FFE22E551FE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3D85FB5-A9DB-406F-A6A6-7F6D3EE5A575}" type="pres">
      <dgm:prSet presAssocID="{494E1BEE-B06A-4074-B4F5-FDCC1F24BDF6}" presName="root1" presStyleCnt="0"/>
      <dgm:spPr/>
    </dgm:pt>
    <dgm:pt modelId="{C2442562-AB54-4CCB-B74D-381E5D77F9AE}" type="pres">
      <dgm:prSet presAssocID="{494E1BEE-B06A-4074-B4F5-FDCC1F24BDF6}" presName="LevelOneTextNode" presStyleLbl="node0" presStyleIdx="0" presStyleCnt="1" custScaleX="168513" custScaleY="2023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50EEA52-5CFF-415C-9BD5-10FE5E03ACE1}" type="pres">
      <dgm:prSet presAssocID="{494E1BEE-B06A-4074-B4F5-FDCC1F24BDF6}" presName="level2hierChild" presStyleCnt="0"/>
      <dgm:spPr/>
    </dgm:pt>
    <dgm:pt modelId="{E43ED3C2-EF27-4F8E-8B9D-91FF8F59C5F7}" type="pres">
      <dgm:prSet presAssocID="{27C87776-CEA6-4245-8597-DA8734811E34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4AA8BD95-9239-4C0A-BB90-8BE4E22C3B89}" type="pres">
      <dgm:prSet presAssocID="{27C87776-CEA6-4245-8597-DA8734811E34}" presName="connTx" presStyleLbl="parChTrans1D2" presStyleIdx="0" presStyleCnt="3"/>
      <dgm:spPr/>
      <dgm:t>
        <a:bodyPr/>
        <a:lstStyle/>
        <a:p>
          <a:endParaRPr lang="en-US"/>
        </a:p>
      </dgm:t>
    </dgm:pt>
    <dgm:pt modelId="{4B61C23E-8D3E-46F2-A73D-C0D07447F4C3}" type="pres">
      <dgm:prSet presAssocID="{DB51C45E-6B64-4AAB-AC7B-F6A38DD5CFBE}" presName="root2" presStyleCnt="0"/>
      <dgm:spPr/>
    </dgm:pt>
    <dgm:pt modelId="{6AC992B5-74EA-4522-B9AE-53A50541515A}" type="pres">
      <dgm:prSet presAssocID="{DB51C45E-6B64-4AAB-AC7B-F6A38DD5CFBE}" presName="LevelTwoTextNode" presStyleLbl="node2" presStyleIdx="0" presStyleCnt="3" custScaleX="243828" custScaleY="1394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374CCE-AF2E-4C59-A424-9D710424EE07}" type="pres">
      <dgm:prSet presAssocID="{DB51C45E-6B64-4AAB-AC7B-F6A38DD5CFBE}" presName="level3hierChild" presStyleCnt="0"/>
      <dgm:spPr/>
    </dgm:pt>
    <dgm:pt modelId="{4C2AF96D-C070-474D-BE61-0310A2AD64E3}" type="pres">
      <dgm:prSet presAssocID="{B5916459-2F5A-44AB-8D29-A51A59070003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5014ADBB-CEBD-4F01-95DC-C45A4E797B60}" type="pres">
      <dgm:prSet presAssocID="{B5916459-2F5A-44AB-8D29-A51A59070003}" presName="connTx" presStyleLbl="parChTrans1D2" presStyleIdx="1" presStyleCnt="3"/>
      <dgm:spPr/>
      <dgm:t>
        <a:bodyPr/>
        <a:lstStyle/>
        <a:p>
          <a:endParaRPr lang="en-US"/>
        </a:p>
      </dgm:t>
    </dgm:pt>
    <dgm:pt modelId="{70E7ED99-2752-493D-8123-30BC6B177F0B}" type="pres">
      <dgm:prSet presAssocID="{F9C104A9-66CD-4779-84BA-12AEF03CED3D}" presName="root2" presStyleCnt="0"/>
      <dgm:spPr/>
    </dgm:pt>
    <dgm:pt modelId="{3A5DC393-8ECC-4B54-A845-0A36CD4EC95E}" type="pres">
      <dgm:prSet presAssocID="{F9C104A9-66CD-4779-84BA-12AEF03CED3D}" presName="LevelTwoTextNode" presStyleLbl="node2" presStyleIdx="1" presStyleCnt="3" custScaleX="243828" custScaleY="1394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EEAC59-FE63-4AEE-B246-AEE7F26203D7}" type="pres">
      <dgm:prSet presAssocID="{F9C104A9-66CD-4779-84BA-12AEF03CED3D}" presName="level3hierChild" presStyleCnt="0"/>
      <dgm:spPr/>
    </dgm:pt>
    <dgm:pt modelId="{33094954-CF00-4B73-B4A2-C1788F2C375F}" type="pres">
      <dgm:prSet presAssocID="{887B79C0-EA22-4CF9-8579-293D72903C76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1FC8BB97-B8A2-49AE-AFD5-DFA4178B84E3}" type="pres">
      <dgm:prSet presAssocID="{887B79C0-EA22-4CF9-8579-293D72903C76}" presName="connTx" presStyleLbl="parChTrans1D2" presStyleIdx="2" presStyleCnt="3"/>
      <dgm:spPr/>
      <dgm:t>
        <a:bodyPr/>
        <a:lstStyle/>
        <a:p>
          <a:endParaRPr lang="en-US"/>
        </a:p>
      </dgm:t>
    </dgm:pt>
    <dgm:pt modelId="{1FE086A0-51BA-4648-81FD-E2DCEEA5CDD7}" type="pres">
      <dgm:prSet presAssocID="{4CF4442F-B193-414A-ADE1-E2B7D2D37B07}" presName="root2" presStyleCnt="0"/>
      <dgm:spPr/>
    </dgm:pt>
    <dgm:pt modelId="{89623A47-2FA5-42A1-8487-BE2AEBC6AB9F}" type="pres">
      <dgm:prSet presAssocID="{4CF4442F-B193-414A-ADE1-E2B7D2D37B07}" presName="LevelTwoTextNode" presStyleLbl="node2" presStyleIdx="2" presStyleCnt="3" custScaleX="243828" custScaleY="1394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3F414B8-32D2-4533-8B83-AC46AF4659D5}" type="pres">
      <dgm:prSet presAssocID="{4CF4442F-B193-414A-ADE1-E2B7D2D37B07}" presName="level3hierChild" presStyleCnt="0"/>
      <dgm:spPr/>
    </dgm:pt>
  </dgm:ptLst>
  <dgm:cxnLst>
    <dgm:cxn modelId="{32F2A646-0592-4D40-BED9-3E33C4C2356C}" type="presOf" srcId="{27C87776-CEA6-4245-8597-DA8734811E34}" destId="{4AA8BD95-9239-4C0A-BB90-8BE4E22C3B89}" srcOrd="1" destOrd="0" presId="urn:microsoft.com/office/officeart/2005/8/layout/hierarchy2"/>
    <dgm:cxn modelId="{340D574B-729D-4294-8AFC-9C6AB357B6AF}" srcId="{494E1BEE-B06A-4074-B4F5-FDCC1F24BDF6}" destId="{4CF4442F-B193-414A-ADE1-E2B7D2D37B07}" srcOrd="2" destOrd="0" parTransId="{887B79C0-EA22-4CF9-8579-293D72903C76}" sibTransId="{48AFD9AD-267A-444F-9E5B-73FF030F9739}"/>
    <dgm:cxn modelId="{FC64A56C-7773-4466-8F2F-FD77ED57C265}" type="presOf" srcId="{494E1BEE-B06A-4074-B4F5-FDCC1F24BDF6}" destId="{C2442562-AB54-4CCB-B74D-381E5D77F9AE}" srcOrd="0" destOrd="0" presId="urn:microsoft.com/office/officeart/2005/8/layout/hierarchy2"/>
    <dgm:cxn modelId="{668213B0-9DB8-437C-AA81-A36B71A245D2}" srcId="{494E1BEE-B06A-4074-B4F5-FDCC1F24BDF6}" destId="{DB51C45E-6B64-4AAB-AC7B-F6A38DD5CFBE}" srcOrd="0" destOrd="0" parTransId="{27C87776-CEA6-4245-8597-DA8734811E34}" sibTransId="{2B5D8D2B-160E-4A56-8C51-008C6E040BDF}"/>
    <dgm:cxn modelId="{29E94495-27FE-43B5-B16A-8460DFCD152E}" type="presOf" srcId="{B5916459-2F5A-44AB-8D29-A51A59070003}" destId="{4C2AF96D-C070-474D-BE61-0310A2AD64E3}" srcOrd="0" destOrd="0" presId="urn:microsoft.com/office/officeart/2005/8/layout/hierarchy2"/>
    <dgm:cxn modelId="{69A8D157-6497-4C40-B129-2C4B2C8AAA1B}" type="presOf" srcId="{B5916459-2F5A-44AB-8D29-A51A59070003}" destId="{5014ADBB-CEBD-4F01-95DC-C45A4E797B60}" srcOrd="1" destOrd="0" presId="urn:microsoft.com/office/officeart/2005/8/layout/hierarchy2"/>
    <dgm:cxn modelId="{88B2576B-4387-438F-B7F2-CDAE4CA9E9CD}" type="presOf" srcId="{27C87776-CEA6-4245-8597-DA8734811E34}" destId="{E43ED3C2-EF27-4F8E-8B9D-91FF8F59C5F7}" srcOrd="0" destOrd="0" presId="urn:microsoft.com/office/officeart/2005/8/layout/hierarchy2"/>
    <dgm:cxn modelId="{DE9A8149-5F68-4476-83B9-D0EB63445E05}" srcId="{EE814510-09F2-40EA-A789-9FFE22E551FE}" destId="{494E1BEE-B06A-4074-B4F5-FDCC1F24BDF6}" srcOrd="0" destOrd="0" parTransId="{D3301921-DF9D-4BDD-B09D-8E0896539135}" sibTransId="{A56F4478-BEC0-416E-B208-31D017A84456}"/>
    <dgm:cxn modelId="{96B1F114-9235-481E-B0A0-2E532A6D2F4A}" type="presOf" srcId="{EE814510-09F2-40EA-A789-9FFE22E551FE}" destId="{30CF1BF8-4E45-4192-99E9-46213598CDBA}" srcOrd="0" destOrd="0" presId="urn:microsoft.com/office/officeart/2005/8/layout/hierarchy2"/>
    <dgm:cxn modelId="{580CA92A-DE73-48C6-A5B1-3FF36BF8F101}" type="presOf" srcId="{887B79C0-EA22-4CF9-8579-293D72903C76}" destId="{33094954-CF00-4B73-B4A2-C1788F2C375F}" srcOrd="0" destOrd="0" presId="urn:microsoft.com/office/officeart/2005/8/layout/hierarchy2"/>
    <dgm:cxn modelId="{D9E385E5-1BCD-4553-821A-14DE5477EDD6}" srcId="{494E1BEE-B06A-4074-B4F5-FDCC1F24BDF6}" destId="{F9C104A9-66CD-4779-84BA-12AEF03CED3D}" srcOrd="1" destOrd="0" parTransId="{B5916459-2F5A-44AB-8D29-A51A59070003}" sibTransId="{69ACC6AF-3493-4DBF-9DCE-9642CD953B7E}"/>
    <dgm:cxn modelId="{4BEAFCA4-28F9-499B-B4E9-D352CD17369C}" type="presOf" srcId="{887B79C0-EA22-4CF9-8579-293D72903C76}" destId="{1FC8BB97-B8A2-49AE-AFD5-DFA4178B84E3}" srcOrd="1" destOrd="0" presId="urn:microsoft.com/office/officeart/2005/8/layout/hierarchy2"/>
    <dgm:cxn modelId="{195F4452-697E-40AA-BE9B-BDC4075774A1}" type="presOf" srcId="{4CF4442F-B193-414A-ADE1-E2B7D2D37B07}" destId="{89623A47-2FA5-42A1-8487-BE2AEBC6AB9F}" srcOrd="0" destOrd="0" presId="urn:microsoft.com/office/officeart/2005/8/layout/hierarchy2"/>
    <dgm:cxn modelId="{3E19BB7A-879D-460A-9692-DC69C3A24D96}" type="presOf" srcId="{F9C104A9-66CD-4779-84BA-12AEF03CED3D}" destId="{3A5DC393-8ECC-4B54-A845-0A36CD4EC95E}" srcOrd="0" destOrd="0" presId="urn:microsoft.com/office/officeart/2005/8/layout/hierarchy2"/>
    <dgm:cxn modelId="{469D1DA0-66CB-482E-B0CB-70E4F6769FD3}" type="presOf" srcId="{DB51C45E-6B64-4AAB-AC7B-F6A38DD5CFBE}" destId="{6AC992B5-74EA-4522-B9AE-53A50541515A}" srcOrd="0" destOrd="0" presId="urn:microsoft.com/office/officeart/2005/8/layout/hierarchy2"/>
    <dgm:cxn modelId="{3DB51C8A-6331-46FA-A9B4-DD8F2211ACFD}" type="presParOf" srcId="{30CF1BF8-4E45-4192-99E9-46213598CDBA}" destId="{63D85FB5-A9DB-406F-A6A6-7F6D3EE5A575}" srcOrd="0" destOrd="0" presId="urn:microsoft.com/office/officeart/2005/8/layout/hierarchy2"/>
    <dgm:cxn modelId="{4A6328A0-68FB-4869-85B1-A4951CEEAF61}" type="presParOf" srcId="{63D85FB5-A9DB-406F-A6A6-7F6D3EE5A575}" destId="{C2442562-AB54-4CCB-B74D-381E5D77F9AE}" srcOrd="0" destOrd="0" presId="urn:microsoft.com/office/officeart/2005/8/layout/hierarchy2"/>
    <dgm:cxn modelId="{887F2109-9C03-491C-90B7-76BAD855FAAC}" type="presParOf" srcId="{63D85FB5-A9DB-406F-A6A6-7F6D3EE5A575}" destId="{850EEA52-5CFF-415C-9BD5-10FE5E03ACE1}" srcOrd="1" destOrd="0" presId="urn:microsoft.com/office/officeart/2005/8/layout/hierarchy2"/>
    <dgm:cxn modelId="{830DED7C-5763-4490-9282-FA9D58900A8E}" type="presParOf" srcId="{850EEA52-5CFF-415C-9BD5-10FE5E03ACE1}" destId="{E43ED3C2-EF27-4F8E-8B9D-91FF8F59C5F7}" srcOrd="0" destOrd="0" presId="urn:microsoft.com/office/officeart/2005/8/layout/hierarchy2"/>
    <dgm:cxn modelId="{77A53E69-7351-47C8-94C8-5C290BC8BE70}" type="presParOf" srcId="{E43ED3C2-EF27-4F8E-8B9D-91FF8F59C5F7}" destId="{4AA8BD95-9239-4C0A-BB90-8BE4E22C3B89}" srcOrd="0" destOrd="0" presId="urn:microsoft.com/office/officeart/2005/8/layout/hierarchy2"/>
    <dgm:cxn modelId="{0B33AF76-FB26-4788-95DB-957C9044B4B7}" type="presParOf" srcId="{850EEA52-5CFF-415C-9BD5-10FE5E03ACE1}" destId="{4B61C23E-8D3E-46F2-A73D-C0D07447F4C3}" srcOrd="1" destOrd="0" presId="urn:microsoft.com/office/officeart/2005/8/layout/hierarchy2"/>
    <dgm:cxn modelId="{5833812C-7A6D-49FC-8D78-7D2760068263}" type="presParOf" srcId="{4B61C23E-8D3E-46F2-A73D-C0D07447F4C3}" destId="{6AC992B5-74EA-4522-B9AE-53A50541515A}" srcOrd="0" destOrd="0" presId="urn:microsoft.com/office/officeart/2005/8/layout/hierarchy2"/>
    <dgm:cxn modelId="{40D1C48C-785B-41EB-8274-0EAC5AC1DC80}" type="presParOf" srcId="{4B61C23E-8D3E-46F2-A73D-C0D07447F4C3}" destId="{A8374CCE-AF2E-4C59-A424-9D710424EE07}" srcOrd="1" destOrd="0" presId="urn:microsoft.com/office/officeart/2005/8/layout/hierarchy2"/>
    <dgm:cxn modelId="{14FFD470-A033-42EE-909D-D45BE8AFC2A3}" type="presParOf" srcId="{850EEA52-5CFF-415C-9BD5-10FE5E03ACE1}" destId="{4C2AF96D-C070-474D-BE61-0310A2AD64E3}" srcOrd="2" destOrd="0" presId="urn:microsoft.com/office/officeart/2005/8/layout/hierarchy2"/>
    <dgm:cxn modelId="{15E5DF9F-4755-4607-9C86-9B9CC676E892}" type="presParOf" srcId="{4C2AF96D-C070-474D-BE61-0310A2AD64E3}" destId="{5014ADBB-CEBD-4F01-95DC-C45A4E797B60}" srcOrd="0" destOrd="0" presId="urn:microsoft.com/office/officeart/2005/8/layout/hierarchy2"/>
    <dgm:cxn modelId="{56FE5514-B249-4B6E-9011-130C3C6E469A}" type="presParOf" srcId="{850EEA52-5CFF-415C-9BD5-10FE5E03ACE1}" destId="{70E7ED99-2752-493D-8123-30BC6B177F0B}" srcOrd="3" destOrd="0" presId="urn:microsoft.com/office/officeart/2005/8/layout/hierarchy2"/>
    <dgm:cxn modelId="{192F4680-09A5-48D0-9A97-D135233C394F}" type="presParOf" srcId="{70E7ED99-2752-493D-8123-30BC6B177F0B}" destId="{3A5DC393-8ECC-4B54-A845-0A36CD4EC95E}" srcOrd="0" destOrd="0" presId="urn:microsoft.com/office/officeart/2005/8/layout/hierarchy2"/>
    <dgm:cxn modelId="{ED44B379-783A-4D40-A70A-035296A47161}" type="presParOf" srcId="{70E7ED99-2752-493D-8123-30BC6B177F0B}" destId="{34EEAC59-FE63-4AEE-B246-AEE7F26203D7}" srcOrd="1" destOrd="0" presId="urn:microsoft.com/office/officeart/2005/8/layout/hierarchy2"/>
    <dgm:cxn modelId="{E2ED2613-E987-4666-96B3-68AC5CF6A9E0}" type="presParOf" srcId="{850EEA52-5CFF-415C-9BD5-10FE5E03ACE1}" destId="{33094954-CF00-4B73-B4A2-C1788F2C375F}" srcOrd="4" destOrd="0" presId="urn:microsoft.com/office/officeart/2005/8/layout/hierarchy2"/>
    <dgm:cxn modelId="{4402058C-C8B7-4F2A-B0D9-CB4BB15E4DD1}" type="presParOf" srcId="{33094954-CF00-4B73-B4A2-C1788F2C375F}" destId="{1FC8BB97-B8A2-49AE-AFD5-DFA4178B84E3}" srcOrd="0" destOrd="0" presId="urn:microsoft.com/office/officeart/2005/8/layout/hierarchy2"/>
    <dgm:cxn modelId="{2AF178EA-498E-4F88-9C7B-1AE31499CE89}" type="presParOf" srcId="{850EEA52-5CFF-415C-9BD5-10FE5E03ACE1}" destId="{1FE086A0-51BA-4648-81FD-E2DCEEA5CDD7}" srcOrd="5" destOrd="0" presId="urn:microsoft.com/office/officeart/2005/8/layout/hierarchy2"/>
    <dgm:cxn modelId="{18CBD0AB-9159-487A-8992-6CB72BC5F7AA}" type="presParOf" srcId="{1FE086A0-51BA-4648-81FD-E2DCEEA5CDD7}" destId="{89623A47-2FA5-42A1-8487-BE2AEBC6AB9F}" srcOrd="0" destOrd="0" presId="urn:microsoft.com/office/officeart/2005/8/layout/hierarchy2"/>
    <dgm:cxn modelId="{26F0EED2-1E32-4C4C-9F5F-E054DCA5CDA9}" type="presParOf" srcId="{1FE086A0-51BA-4648-81FD-E2DCEEA5CDD7}" destId="{E3F414B8-32D2-4533-8B83-AC46AF4659D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3B9AC3-3ED3-4EAD-A991-98222CF45946}" type="doc">
      <dgm:prSet loTypeId="urn:microsoft.com/office/officeart/2005/8/layout/process4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03018F38-3580-4331-87A0-F873E3A887C3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ctr" rtl="1"/>
          <a:r>
            <a:rPr lang="fa-IR" sz="1600" dirty="0" smtClean="0">
              <a:cs typeface="B Titr" panose="00000700000000000000" pitchFamily="2" charset="-78"/>
            </a:rPr>
            <a:t>1</a:t>
          </a:r>
          <a:r>
            <a:rPr lang="en-US" sz="1600" dirty="0" smtClean="0">
              <a:cs typeface="B Titr" panose="00000700000000000000" pitchFamily="2" charset="-78"/>
            </a:rPr>
            <a:t>/</a:t>
          </a:r>
          <a:r>
            <a:rPr lang="fa-IR" sz="1600" dirty="0" smtClean="0">
              <a:cs typeface="B Titr" panose="00000700000000000000" pitchFamily="2" charset="-78"/>
            </a:rPr>
            <a:t>2. درک و مفاهمه مشترک از زندگی</a:t>
          </a:r>
          <a:endParaRPr lang="en-US" sz="1600" dirty="0">
            <a:cs typeface="B Titr" panose="00000700000000000000" pitchFamily="2" charset="-78"/>
          </a:endParaRPr>
        </a:p>
      </dgm:t>
    </dgm:pt>
    <dgm:pt modelId="{21028C24-0030-419D-8623-5068C3025919}" type="parTrans" cxnId="{783F77C8-1CDA-4486-BFE6-38E34FE0B00D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A39350D-E676-45E9-B0C7-CF9E4758D1F1}" type="sibTrans" cxnId="{783F77C8-1CDA-4486-BFE6-38E34FE0B00D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F871CE37-998B-4808-ACB2-EEF2F6186CC1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2/2. خوش بینی و مثبت نگری نسبت به گفتار و رفتار یکدیگر</a:t>
          </a:r>
          <a:endParaRPr lang="en-US" sz="1600" dirty="0">
            <a:cs typeface="B Titr" panose="00000700000000000000" pitchFamily="2" charset="-78"/>
          </a:endParaRPr>
        </a:p>
      </dgm:t>
    </dgm:pt>
    <dgm:pt modelId="{3A5D05BF-B03A-437F-BCB5-1A5D0E66C649}" type="parTrans" cxnId="{E725BD0B-2405-4548-82B0-A2975E47EB12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6CBE9F54-1036-417A-8464-C0F869212BE3}" type="sibTrans" cxnId="{E725BD0B-2405-4548-82B0-A2975E47EB12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495D1EC8-FE18-4CA7-A559-5C3377C92403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2/3.  احساس مسئولیت وکمک متقابل در مسیر تعالی معنوی</a:t>
          </a:r>
          <a:endParaRPr lang="en-US" sz="1600" dirty="0">
            <a:cs typeface="B Titr" panose="00000700000000000000" pitchFamily="2" charset="-78"/>
          </a:endParaRPr>
        </a:p>
      </dgm:t>
    </dgm:pt>
    <dgm:pt modelId="{2563206B-D75E-4AB3-88C5-315EA5C8BDD7}" type="parTrans" cxnId="{18B60A24-8800-461C-94E6-313FE70A3D75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46A97FB2-BA33-41C9-B087-60C52E01DA94}" type="sibTrans" cxnId="{18B60A24-8800-461C-94E6-313FE70A3D75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DCAD2708-7089-4720-B135-5B19CD6BF99F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2/4.  راستگویی و صداقت در گفتار و رفتار</a:t>
          </a:r>
          <a:endParaRPr lang="en-US" sz="1600" dirty="0">
            <a:cs typeface="B Titr" panose="00000700000000000000" pitchFamily="2" charset="-78"/>
          </a:endParaRPr>
        </a:p>
      </dgm:t>
    </dgm:pt>
    <dgm:pt modelId="{3DE12205-116B-434B-AB53-DFECE182DD4E}" type="parTrans" cxnId="{DD241554-22C1-4BE2-879C-190A39FBA788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7396CF5E-1A25-4131-B38A-6A4E8A4D891C}" type="sibTrans" cxnId="{DD241554-22C1-4BE2-879C-190A39FBA788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81F7E60E-C9D0-4A7B-BF33-43EE4CCF6373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2/5. تشکر و قدرشناسی</a:t>
          </a:r>
          <a:endParaRPr lang="en-US" sz="1600" dirty="0">
            <a:cs typeface="B Titr" panose="00000700000000000000" pitchFamily="2" charset="-78"/>
          </a:endParaRPr>
        </a:p>
      </dgm:t>
    </dgm:pt>
    <dgm:pt modelId="{8BBFDF3C-E319-4043-865B-CBA3BCA9522F}" type="parTrans" cxnId="{027CD110-8AE2-4D15-AFF7-A90C27959F15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9CCD3A0-A80D-4F05-A877-E7BF7BF0574D}" type="sibTrans" cxnId="{027CD110-8AE2-4D15-AFF7-A90C27959F15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6314F6A-00DD-4C75-97D4-F41C9B6BE193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2/6. </a:t>
          </a:r>
          <a:r>
            <a:rPr lang="fa-IR" sz="1400" dirty="0" smtClean="0">
              <a:cs typeface="B Titr" panose="00000700000000000000" pitchFamily="2" charset="-78"/>
            </a:rPr>
            <a:t>توجه به نیازهای اقتصادی </a:t>
          </a:r>
          <a:r>
            <a:rPr lang="fa-IR" sz="1200" dirty="0" smtClean="0">
              <a:cs typeface="B Titr" panose="00000700000000000000" pitchFamily="2" charset="-78"/>
            </a:rPr>
            <a:t>(تغذیه، پوشاک،مسکن و..)،</a:t>
          </a:r>
          <a:r>
            <a:rPr lang="fa-IR" sz="1400" dirty="0" smtClean="0">
              <a:cs typeface="B Titr" panose="00000700000000000000" pitchFamily="2" charset="-78"/>
            </a:rPr>
            <a:t>ایجاد فضای روانی امن و آرام بخش</a:t>
          </a:r>
          <a:r>
            <a:rPr lang="fa-IR" sz="1200" dirty="0" smtClean="0">
              <a:cs typeface="B Titr" panose="00000700000000000000" pitchFamily="2" charset="-78"/>
            </a:rPr>
            <a:t>( حمایت و مراقبت زبانی و عملی) </a:t>
          </a:r>
          <a:endParaRPr lang="en-US" sz="1200" dirty="0">
            <a:cs typeface="B Titr" panose="00000700000000000000" pitchFamily="2" charset="-78"/>
          </a:endParaRPr>
        </a:p>
      </dgm:t>
    </dgm:pt>
    <dgm:pt modelId="{1AA878E1-8BFC-4084-8E4D-34C079BA2D1B}" type="parTrans" cxnId="{30368620-4162-46C2-AF00-C02F470B92CE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107E0AFF-0B46-4732-8525-D627046823E3}" type="sibTrans" cxnId="{30368620-4162-46C2-AF00-C02F470B92CE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10E6259B-4723-4F9C-96B0-84F93452C204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2/7. </a:t>
          </a:r>
          <a:r>
            <a:rPr lang="fa-IR" sz="1800" dirty="0" smtClean="0">
              <a:cs typeface="B Titr" panose="00000700000000000000" pitchFamily="2" charset="-78"/>
            </a:rPr>
            <a:t>مهارتهای ارتباط کلامی </a:t>
          </a:r>
          <a:r>
            <a:rPr lang="fa-IR" sz="1400" dirty="0" smtClean="0">
              <a:cs typeface="B Titr" panose="00000700000000000000" pitchFamily="2" charset="-78"/>
            </a:rPr>
            <a:t>( زیبایی سخن  گفتن ،جذابیت  سخن ،به موقع  </a:t>
          </a:r>
          <a:r>
            <a:rPr lang="fa-IR" sz="2000" dirty="0" smtClean="0">
              <a:cs typeface="B Titr" panose="00000700000000000000" pitchFamily="2" charset="-78"/>
            </a:rPr>
            <a:t>و </a:t>
          </a:r>
          <a:r>
            <a:rPr lang="fa-IR" sz="1400" dirty="0" smtClean="0">
              <a:cs typeface="B Titr" panose="00000700000000000000" pitchFamily="2" charset="-78"/>
            </a:rPr>
            <a:t>به اندازه گفتن. شور انگیز و محبت آمیز بودن  و...) </a:t>
          </a:r>
          <a:r>
            <a:rPr lang="fa-IR" sz="1800" dirty="0" smtClean="0">
              <a:cs typeface="B Titr" panose="00000700000000000000" pitchFamily="2" charset="-78"/>
            </a:rPr>
            <a:t>و غیر کلامی </a:t>
          </a:r>
          <a:r>
            <a:rPr lang="fa-IR" sz="1400" dirty="0" smtClean="0">
              <a:cs typeface="B Titr" panose="00000700000000000000" pitchFamily="2" charset="-78"/>
            </a:rPr>
            <a:t>(تماس چشمی-حالات چهره - حالات بدنی -گوش دادن فعال و..) </a:t>
          </a:r>
          <a:endParaRPr lang="en-US" sz="1400" dirty="0">
            <a:cs typeface="B Titr" panose="00000700000000000000" pitchFamily="2" charset="-78"/>
          </a:endParaRPr>
        </a:p>
      </dgm:t>
    </dgm:pt>
    <dgm:pt modelId="{E70576D5-E78E-48DA-9181-385D9262A5BD}" type="parTrans" cxnId="{5D031FD2-6008-433F-8F3E-7FA568F416F9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4237305E-935C-4CEC-B4E5-CB947AB406E8}" type="sibTrans" cxnId="{5D031FD2-6008-433F-8F3E-7FA568F416F9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7249591E-19D7-460F-80F5-0F97A864E1B7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2/8. مدیریت تعارضات و اختلافات و مهارت حل مسئله ( کنترل خشونت وعصبانیت ، اختلاف نظر و سلیقه و..) </a:t>
          </a:r>
          <a:endParaRPr lang="en-US" sz="1600" dirty="0">
            <a:cs typeface="B Titr" panose="00000700000000000000" pitchFamily="2" charset="-78"/>
          </a:endParaRPr>
        </a:p>
      </dgm:t>
    </dgm:pt>
    <dgm:pt modelId="{55F08842-6129-425F-BE59-20115664AE3A}" type="parTrans" cxnId="{4BC38721-A0AB-4F46-886A-45EF75437E91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3AC2C61F-6954-4B58-8953-4C3E8296742F}" type="sibTrans" cxnId="{4BC38721-A0AB-4F46-886A-45EF75437E91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00DAC88A-732F-4F66-89C3-3649E07E5733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2/9. توجه و برآوردن صحیح  نیازهای جنسی  </a:t>
          </a:r>
          <a:endParaRPr lang="en-US" sz="1600" dirty="0">
            <a:cs typeface="B Titr" panose="00000700000000000000" pitchFamily="2" charset="-78"/>
          </a:endParaRPr>
        </a:p>
      </dgm:t>
    </dgm:pt>
    <dgm:pt modelId="{DB218428-A37F-457C-BA89-719C37750DF0}" type="parTrans" cxnId="{EFD1B5BA-7A79-4D09-833F-D81CA48EBA75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2C0E9FD-ED5F-4574-8985-224E6BBF34CF}" type="sibTrans" cxnId="{EFD1B5BA-7A79-4D09-833F-D81CA48EBA75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4092CB82-6935-44BF-AC31-62CA20C2C3B1}" type="pres">
      <dgm:prSet presAssocID="{073B9AC3-3ED3-4EAD-A991-98222CF459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010BB0-F81B-4822-AEE6-A087CD78605F}" type="pres">
      <dgm:prSet presAssocID="{00DAC88A-732F-4F66-89C3-3649E07E5733}" presName="boxAndChildren" presStyleCnt="0"/>
      <dgm:spPr/>
    </dgm:pt>
    <dgm:pt modelId="{0121BA55-F698-484C-A1D6-81722215387E}" type="pres">
      <dgm:prSet presAssocID="{00DAC88A-732F-4F66-89C3-3649E07E5733}" presName="parentTextBox" presStyleLbl="node1" presStyleIdx="0" presStyleCnt="9"/>
      <dgm:spPr/>
      <dgm:t>
        <a:bodyPr/>
        <a:lstStyle/>
        <a:p>
          <a:endParaRPr lang="en-US"/>
        </a:p>
      </dgm:t>
    </dgm:pt>
    <dgm:pt modelId="{047EB473-29ED-4263-B711-CF0A0B208083}" type="pres">
      <dgm:prSet presAssocID="{3AC2C61F-6954-4B58-8953-4C3E8296742F}" presName="sp" presStyleCnt="0"/>
      <dgm:spPr/>
      <dgm:t>
        <a:bodyPr/>
        <a:lstStyle/>
        <a:p>
          <a:endParaRPr lang="en-US"/>
        </a:p>
      </dgm:t>
    </dgm:pt>
    <dgm:pt modelId="{04100905-A959-4624-B323-484FFE5C8CA5}" type="pres">
      <dgm:prSet presAssocID="{7249591E-19D7-460F-80F5-0F97A864E1B7}" presName="arrowAndChildren" presStyleCnt="0"/>
      <dgm:spPr/>
      <dgm:t>
        <a:bodyPr/>
        <a:lstStyle/>
        <a:p>
          <a:endParaRPr lang="en-US"/>
        </a:p>
      </dgm:t>
    </dgm:pt>
    <dgm:pt modelId="{20E9B75E-25A8-4B79-BB31-36062DA5A82A}" type="pres">
      <dgm:prSet presAssocID="{7249591E-19D7-460F-80F5-0F97A864E1B7}" presName="parentTextArrow" presStyleLbl="node1" presStyleIdx="1" presStyleCnt="9"/>
      <dgm:spPr/>
      <dgm:t>
        <a:bodyPr/>
        <a:lstStyle/>
        <a:p>
          <a:endParaRPr lang="en-US"/>
        </a:p>
      </dgm:t>
    </dgm:pt>
    <dgm:pt modelId="{69BB5F15-3D15-4217-8739-6CF54CFF31B8}" type="pres">
      <dgm:prSet presAssocID="{4237305E-935C-4CEC-B4E5-CB947AB406E8}" presName="sp" presStyleCnt="0"/>
      <dgm:spPr/>
      <dgm:t>
        <a:bodyPr/>
        <a:lstStyle/>
        <a:p>
          <a:endParaRPr lang="en-US"/>
        </a:p>
      </dgm:t>
    </dgm:pt>
    <dgm:pt modelId="{81A758B9-C901-49DD-86BB-D47D784BD375}" type="pres">
      <dgm:prSet presAssocID="{10E6259B-4723-4F9C-96B0-84F93452C204}" presName="arrowAndChildren" presStyleCnt="0"/>
      <dgm:spPr/>
      <dgm:t>
        <a:bodyPr/>
        <a:lstStyle/>
        <a:p>
          <a:endParaRPr lang="en-US"/>
        </a:p>
      </dgm:t>
    </dgm:pt>
    <dgm:pt modelId="{E49C50D4-9FFD-400D-8C16-27DDA7F4F05F}" type="pres">
      <dgm:prSet presAssocID="{10E6259B-4723-4F9C-96B0-84F93452C204}" presName="parentTextArrow" presStyleLbl="node1" presStyleIdx="2" presStyleCnt="9" custScaleY="180796"/>
      <dgm:spPr/>
      <dgm:t>
        <a:bodyPr/>
        <a:lstStyle/>
        <a:p>
          <a:endParaRPr lang="en-US"/>
        </a:p>
      </dgm:t>
    </dgm:pt>
    <dgm:pt modelId="{6C261796-AFC4-478F-9D3C-80EF56242EC2}" type="pres">
      <dgm:prSet presAssocID="{107E0AFF-0B46-4732-8525-D627046823E3}" presName="sp" presStyleCnt="0"/>
      <dgm:spPr/>
      <dgm:t>
        <a:bodyPr/>
        <a:lstStyle/>
        <a:p>
          <a:endParaRPr lang="en-US"/>
        </a:p>
      </dgm:t>
    </dgm:pt>
    <dgm:pt modelId="{9D3CBC22-4322-46C8-8C40-100F84D67A44}" type="pres">
      <dgm:prSet presAssocID="{96314F6A-00DD-4C75-97D4-F41C9B6BE193}" presName="arrowAndChildren" presStyleCnt="0"/>
      <dgm:spPr/>
      <dgm:t>
        <a:bodyPr/>
        <a:lstStyle/>
        <a:p>
          <a:endParaRPr lang="en-US"/>
        </a:p>
      </dgm:t>
    </dgm:pt>
    <dgm:pt modelId="{81138D4D-AEF8-441A-9D10-287036236638}" type="pres">
      <dgm:prSet presAssocID="{96314F6A-00DD-4C75-97D4-F41C9B6BE193}" presName="parentTextArrow" presStyleLbl="node1" presStyleIdx="3" presStyleCnt="9"/>
      <dgm:spPr/>
      <dgm:t>
        <a:bodyPr/>
        <a:lstStyle/>
        <a:p>
          <a:endParaRPr lang="en-US"/>
        </a:p>
      </dgm:t>
    </dgm:pt>
    <dgm:pt modelId="{35AA358B-36FA-4455-85E8-908DC16E4D91}" type="pres">
      <dgm:prSet presAssocID="{59CCD3A0-A80D-4F05-A877-E7BF7BF0574D}" presName="sp" presStyleCnt="0"/>
      <dgm:spPr/>
      <dgm:t>
        <a:bodyPr/>
        <a:lstStyle/>
        <a:p>
          <a:endParaRPr lang="en-US"/>
        </a:p>
      </dgm:t>
    </dgm:pt>
    <dgm:pt modelId="{7A3BD0CA-C3ED-49EB-AC8F-874B3EC268E3}" type="pres">
      <dgm:prSet presAssocID="{81F7E60E-C9D0-4A7B-BF33-43EE4CCF6373}" presName="arrowAndChildren" presStyleCnt="0"/>
      <dgm:spPr/>
      <dgm:t>
        <a:bodyPr/>
        <a:lstStyle/>
        <a:p>
          <a:endParaRPr lang="en-US"/>
        </a:p>
      </dgm:t>
    </dgm:pt>
    <dgm:pt modelId="{B7E766C7-7D08-4A05-B87C-ACDDC88DAE23}" type="pres">
      <dgm:prSet presAssocID="{81F7E60E-C9D0-4A7B-BF33-43EE4CCF6373}" presName="parentTextArrow" presStyleLbl="node1" presStyleIdx="4" presStyleCnt="9"/>
      <dgm:spPr/>
      <dgm:t>
        <a:bodyPr/>
        <a:lstStyle/>
        <a:p>
          <a:endParaRPr lang="en-US"/>
        </a:p>
      </dgm:t>
    </dgm:pt>
    <dgm:pt modelId="{F52E5952-60D4-4470-A5F3-3E5AFE94A365}" type="pres">
      <dgm:prSet presAssocID="{7396CF5E-1A25-4131-B38A-6A4E8A4D891C}" presName="sp" presStyleCnt="0"/>
      <dgm:spPr/>
      <dgm:t>
        <a:bodyPr/>
        <a:lstStyle/>
        <a:p>
          <a:endParaRPr lang="en-US"/>
        </a:p>
      </dgm:t>
    </dgm:pt>
    <dgm:pt modelId="{2C2D86FD-B5B5-4D78-B950-89D3109138AF}" type="pres">
      <dgm:prSet presAssocID="{DCAD2708-7089-4720-B135-5B19CD6BF99F}" presName="arrowAndChildren" presStyleCnt="0"/>
      <dgm:spPr/>
      <dgm:t>
        <a:bodyPr/>
        <a:lstStyle/>
        <a:p>
          <a:endParaRPr lang="en-US"/>
        </a:p>
      </dgm:t>
    </dgm:pt>
    <dgm:pt modelId="{AF6A7032-DDCC-4141-AEFC-F40AC4DDD274}" type="pres">
      <dgm:prSet presAssocID="{DCAD2708-7089-4720-B135-5B19CD6BF99F}" presName="parentTextArrow" presStyleLbl="node1" presStyleIdx="5" presStyleCnt="9"/>
      <dgm:spPr/>
      <dgm:t>
        <a:bodyPr/>
        <a:lstStyle/>
        <a:p>
          <a:endParaRPr lang="en-US"/>
        </a:p>
      </dgm:t>
    </dgm:pt>
    <dgm:pt modelId="{D0432AE2-EBD7-4D59-9C49-90067D3987F2}" type="pres">
      <dgm:prSet presAssocID="{46A97FB2-BA33-41C9-B087-60C52E01DA94}" presName="sp" presStyleCnt="0"/>
      <dgm:spPr/>
      <dgm:t>
        <a:bodyPr/>
        <a:lstStyle/>
        <a:p>
          <a:endParaRPr lang="en-US"/>
        </a:p>
      </dgm:t>
    </dgm:pt>
    <dgm:pt modelId="{1563E07B-41A6-49CC-B76E-2719EA1014DE}" type="pres">
      <dgm:prSet presAssocID="{495D1EC8-FE18-4CA7-A559-5C3377C92403}" presName="arrowAndChildren" presStyleCnt="0"/>
      <dgm:spPr/>
      <dgm:t>
        <a:bodyPr/>
        <a:lstStyle/>
        <a:p>
          <a:endParaRPr lang="en-US"/>
        </a:p>
      </dgm:t>
    </dgm:pt>
    <dgm:pt modelId="{E5E013EB-D6A7-4231-9353-932DEEE1C4FB}" type="pres">
      <dgm:prSet presAssocID="{495D1EC8-FE18-4CA7-A559-5C3377C92403}" presName="parentTextArrow" presStyleLbl="node1" presStyleIdx="6" presStyleCnt="9" custScaleY="109482"/>
      <dgm:spPr/>
      <dgm:t>
        <a:bodyPr/>
        <a:lstStyle/>
        <a:p>
          <a:endParaRPr lang="en-US"/>
        </a:p>
      </dgm:t>
    </dgm:pt>
    <dgm:pt modelId="{10C83E46-EF7C-43FC-821B-F56EF0670952}" type="pres">
      <dgm:prSet presAssocID="{6CBE9F54-1036-417A-8464-C0F869212BE3}" presName="sp" presStyleCnt="0"/>
      <dgm:spPr/>
      <dgm:t>
        <a:bodyPr/>
        <a:lstStyle/>
        <a:p>
          <a:endParaRPr lang="en-US"/>
        </a:p>
      </dgm:t>
    </dgm:pt>
    <dgm:pt modelId="{493D570B-A395-493D-BABF-BE0679AD153C}" type="pres">
      <dgm:prSet presAssocID="{F871CE37-998B-4808-ACB2-EEF2F6186CC1}" presName="arrowAndChildren" presStyleCnt="0"/>
      <dgm:spPr/>
      <dgm:t>
        <a:bodyPr/>
        <a:lstStyle/>
        <a:p>
          <a:endParaRPr lang="en-US"/>
        </a:p>
      </dgm:t>
    </dgm:pt>
    <dgm:pt modelId="{6F2D91CB-51C2-4576-99D7-D6D28F531912}" type="pres">
      <dgm:prSet presAssocID="{F871CE37-998B-4808-ACB2-EEF2F6186CC1}" presName="parentTextArrow" presStyleLbl="node1" presStyleIdx="7" presStyleCnt="9"/>
      <dgm:spPr/>
      <dgm:t>
        <a:bodyPr/>
        <a:lstStyle/>
        <a:p>
          <a:endParaRPr lang="en-US"/>
        </a:p>
      </dgm:t>
    </dgm:pt>
    <dgm:pt modelId="{2454F2BF-3751-4AE1-9E30-FA7AB4BE22F6}" type="pres">
      <dgm:prSet presAssocID="{9A39350D-E676-45E9-B0C7-CF9E4758D1F1}" presName="sp" presStyleCnt="0"/>
      <dgm:spPr/>
      <dgm:t>
        <a:bodyPr/>
        <a:lstStyle/>
        <a:p>
          <a:endParaRPr lang="en-US"/>
        </a:p>
      </dgm:t>
    </dgm:pt>
    <dgm:pt modelId="{592E46DA-99F5-4FD1-9A19-26B52CA2B397}" type="pres">
      <dgm:prSet presAssocID="{03018F38-3580-4331-87A0-F873E3A887C3}" presName="arrowAndChildren" presStyleCnt="0"/>
      <dgm:spPr/>
      <dgm:t>
        <a:bodyPr/>
        <a:lstStyle/>
        <a:p>
          <a:endParaRPr lang="en-US"/>
        </a:p>
      </dgm:t>
    </dgm:pt>
    <dgm:pt modelId="{4132E268-26A8-46DB-AE3B-8F09939D11D1}" type="pres">
      <dgm:prSet presAssocID="{03018F38-3580-4331-87A0-F873E3A887C3}" presName="parentTextArrow" presStyleLbl="node1" presStyleIdx="8" presStyleCnt="9" custLinFactNeighborY="-39856"/>
      <dgm:spPr/>
      <dgm:t>
        <a:bodyPr/>
        <a:lstStyle/>
        <a:p>
          <a:endParaRPr lang="en-US"/>
        </a:p>
      </dgm:t>
    </dgm:pt>
  </dgm:ptLst>
  <dgm:cxnLst>
    <dgm:cxn modelId="{355E4E22-B150-44D1-B27A-21D99B900F4B}" type="presOf" srcId="{DCAD2708-7089-4720-B135-5B19CD6BF99F}" destId="{AF6A7032-DDCC-4141-AEFC-F40AC4DDD274}" srcOrd="0" destOrd="0" presId="urn:microsoft.com/office/officeart/2005/8/layout/process4"/>
    <dgm:cxn modelId="{F6E22414-D08F-4582-8670-35BD5BCC17C0}" type="presOf" srcId="{96314F6A-00DD-4C75-97D4-F41C9B6BE193}" destId="{81138D4D-AEF8-441A-9D10-287036236638}" srcOrd="0" destOrd="0" presId="urn:microsoft.com/office/officeart/2005/8/layout/process4"/>
    <dgm:cxn modelId="{09A532CE-095E-45FD-B398-722C89F382DB}" type="presOf" srcId="{03018F38-3580-4331-87A0-F873E3A887C3}" destId="{4132E268-26A8-46DB-AE3B-8F09939D11D1}" srcOrd="0" destOrd="0" presId="urn:microsoft.com/office/officeart/2005/8/layout/process4"/>
    <dgm:cxn modelId="{ED2411CB-535F-4BFC-9AA9-024ED3D6A765}" type="presOf" srcId="{10E6259B-4723-4F9C-96B0-84F93452C204}" destId="{E49C50D4-9FFD-400D-8C16-27DDA7F4F05F}" srcOrd="0" destOrd="0" presId="urn:microsoft.com/office/officeart/2005/8/layout/process4"/>
    <dgm:cxn modelId="{10980537-E664-401E-83DB-3640A5553809}" type="presOf" srcId="{00DAC88A-732F-4F66-89C3-3649E07E5733}" destId="{0121BA55-F698-484C-A1D6-81722215387E}" srcOrd="0" destOrd="0" presId="urn:microsoft.com/office/officeart/2005/8/layout/process4"/>
    <dgm:cxn modelId="{DD241554-22C1-4BE2-879C-190A39FBA788}" srcId="{073B9AC3-3ED3-4EAD-A991-98222CF45946}" destId="{DCAD2708-7089-4720-B135-5B19CD6BF99F}" srcOrd="3" destOrd="0" parTransId="{3DE12205-116B-434B-AB53-DFECE182DD4E}" sibTransId="{7396CF5E-1A25-4131-B38A-6A4E8A4D891C}"/>
    <dgm:cxn modelId="{5D031FD2-6008-433F-8F3E-7FA568F416F9}" srcId="{073B9AC3-3ED3-4EAD-A991-98222CF45946}" destId="{10E6259B-4723-4F9C-96B0-84F93452C204}" srcOrd="6" destOrd="0" parTransId="{E70576D5-E78E-48DA-9181-385D9262A5BD}" sibTransId="{4237305E-935C-4CEC-B4E5-CB947AB406E8}"/>
    <dgm:cxn modelId="{E1D13A19-912F-4EAE-A5EF-08604ED817FA}" type="presOf" srcId="{F871CE37-998B-4808-ACB2-EEF2F6186CC1}" destId="{6F2D91CB-51C2-4576-99D7-D6D28F531912}" srcOrd="0" destOrd="0" presId="urn:microsoft.com/office/officeart/2005/8/layout/process4"/>
    <dgm:cxn modelId="{CE5AE3B0-C5A4-432B-8A01-345AF3089909}" type="presOf" srcId="{073B9AC3-3ED3-4EAD-A991-98222CF45946}" destId="{4092CB82-6935-44BF-AC31-62CA20C2C3B1}" srcOrd="0" destOrd="0" presId="urn:microsoft.com/office/officeart/2005/8/layout/process4"/>
    <dgm:cxn modelId="{30368620-4162-46C2-AF00-C02F470B92CE}" srcId="{073B9AC3-3ED3-4EAD-A991-98222CF45946}" destId="{96314F6A-00DD-4C75-97D4-F41C9B6BE193}" srcOrd="5" destOrd="0" parTransId="{1AA878E1-8BFC-4084-8E4D-34C079BA2D1B}" sibTransId="{107E0AFF-0B46-4732-8525-D627046823E3}"/>
    <dgm:cxn modelId="{783F77C8-1CDA-4486-BFE6-38E34FE0B00D}" srcId="{073B9AC3-3ED3-4EAD-A991-98222CF45946}" destId="{03018F38-3580-4331-87A0-F873E3A887C3}" srcOrd="0" destOrd="0" parTransId="{21028C24-0030-419D-8623-5068C3025919}" sibTransId="{9A39350D-E676-45E9-B0C7-CF9E4758D1F1}"/>
    <dgm:cxn modelId="{4BC38721-A0AB-4F46-886A-45EF75437E91}" srcId="{073B9AC3-3ED3-4EAD-A991-98222CF45946}" destId="{7249591E-19D7-460F-80F5-0F97A864E1B7}" srcOrd="7" destOrd="0" parTransId="{55F08842-6129-425F-BE59-20115664AE3A}" sibTransId="{3AC2C61F-6954-4B58-8953-4C3E8296742F}"/>
    <dgm:cxn modelId="{60C2E8E7-488A-428D-8577-CB730CAB07CB}" type="presOf" srcId="{495D1EC8-FE18-4CA7-A559-5C3377C92403}" destId="{E5E013EB-D6A7-4231-9353-932DEEE1C4FB}" srcOrd="0" destOrd="0" presId="urn:microsoft.com/office/officeart/2005/8/layout/process4"/>
    <dgm:cxn modelId="{027CD110-8AE2-4D15-AFF7-A90C27959F15}" srcId="{073B9AC3-3ED3-4EAD-A991-98222CF45946}" destId="{81F7E60E-C9D0-4A7B-BF33-43EE4CCF6373}" srcOrd="4" destOrd="0" parTransId="{8BBFDF3C-E319-4043-865B-CBA3BCA9522F}" sibTransId="{59CCD3A0-A80D-4F05-A877-E7BF7BF0574D}"/>
    <dgm:cxn modelId="{31C699C8-2713-424E-916F-11ABB449AC8F}" type="presOf" srcId="{81F7E60E-C9D0-4A7B-BF33-43EE4CCF6373}" destId="{B7E766C7-7D08-4A05-B87C-ACDDC88DAE23}" srcOrd="0" destOrd="0" presId="urn:microsoft.com/office/officeart/2005/8/layout/process4"/>
    <dgm:cxn modelId="{18B60A24-8800-461C-94E6-313FE70A3D75}" srcId="{073B9AC3-3ED3-4EAD-A991-98222CF45946}" destId="{495D1EC8-FE18-4CA7-A559-5C3377C92403}" srcOrd="2" destOrd="0" parTransId="{2563206B-D75E-4AB3-88C5-315EA5C8BDD7}" sibTransId="{46A97FB2-BA33-41C9-B087-60C52E01DA94}"/>
    <dgm:cxn modelId="{EFD1B5BA-7A79-4D09-833F-D81CA48EBA75}" srcId="{073B9AC3-3ED3-4EAD-A991-98222CF45946}" destId="{00DAC88A-732F-4F66-89C3-3649E07E5733}" srcOrd="8" destOrd="0" parTransId="{DB218428-A37F-457C-BA89-719C37750DF0}" sibTransId="{92C0E9FD-ED5F-4574-8985-224E6BBF34CF}"/>
    <dgm:cxn modelId="{F0C40772-DE4A-4B63-91E2-EFFEC1483E96}" type="presOf" srcId="{7249591E-19D7-460F-80F5-0F97A864E1B7}" destId="{20E9B75E-25A8-4B79-BB31-36062DA5A82A}" srcOrd="0" destOrd="0" presId="urn:microsoft.com/office/officeart/2005/8/layout/process4"/>
    <dgm:cxn modelId="{E725BD0B-2405-4548-82B0-A2975E47EB12}" srcId="{073B9AC3-3ED3-4EAD-A991-98222CF45946}" destId="{F871CE37-998B-4808-ACB2-EEF2F6186CC1}" srcOrd="1" destOrd="0" parTransId="{3A5D05BF-B03A-437F-BCB5-1A5D0E66C649}" sibTransId="{6CBE9F54-1036-417A-8464-C0F869212BE3}"/>
    <dgm:cxn modelId="{D03BDD48-9F27-472C-B823-083E45336C16}" type="presParOf" srcId="{4092CB82-6935-44BF-AC31-62CA20C2C3B1}" destId="{67010BB0-F81B-4822-AEE6-A087CD78605F}" srcOrd="0" destOrd="0" presId="urn:microsoft.com/office/officeart/2005/8/layout/process4"/>
    <dgm:cxn modelId="{A7C015E2-6DE7-472C-A9B7-EFAF1AC21218}" type="presParOf" srcId="{67010BB0-F81B-4822-AEE6-A087CD78605F}" destId="{0121BA55-F698-484C-A1D6-81722215387E}" srcOrd="0" destOrd="0" presId="urn:microsoft.com/office/officeart/2005/8/layout/process4"/>
    <dgm:cxn modelId="{7570FF77-EAA8-4D3C-BB74-A63AD6F906F0}" type="presParOf" srcId="{4092CB82-6935-44BF-AC31-62CA20C2C3B1}" destId="{047EB473-29ED-4263-B711-CF0A0B208083}" srcOrd="1" destOrd="0" presId="urn:microsoft.com/office/officeart/2005/8/layout/process4"/>
    <dgm:cxn modelId="{C28013A3-E25D-4B2C-BCA3-4EF0712D1A31}" type="presParOf" srcId="{4092CB82-6935-44BF-AC31-62CA20C2C3B1}" destId="{04100905-A959-4624-B323-484FFE5C8CA5}" srcOrd="2" destOrd="0" presId="urn:microsoft.com/office/officeart/2005/8/layout/process4"/>
    <dgm:cxn modelId="{B1661FEA-F22E-4D0C-B15D-E0BB6BE92830}" type="presParOf" srcId="{04100905-A959-4624-B323-484FFE5C8CA5}" destId="{20E9B75E-25A8-4B79-BB31-36062DA5A82A}" srcOrd="0" destOrd="0" presId="urn:microsoft.com/office/officeart/2005/8/layout/process4"/>
    <dgm:cxn modelId="{FF0F9882-7296-4D2A-8F19-C96E179501D7}" type="presParOf" srcId="{4092CB82-6935-44BF-AC31-62CA20C2C3B1}" destId="{69BB5F15-3D15-4217-8739-6CF54CFF31B8}" srcOrd="3" destOrd="0" presId="urn:microsoft.com/office/officeart/2005/8/layout/process4"/>
    <dgm:cxn modelId="{8EFF49D2-64D2-4523-9589-CEC7A8EB8BA8}" type="presParOf" srcId="{4092CB82-6935-44BF-AC31-62CA20C2C3B1}" destId="{81A758B9-C901-49DD-86BB-D47D784BD375}" srcOrd="4" destOrd="0" presId="urn:microsoft.com/office/officeart/2005/8/layout/process4"/>
    <dgm:cxn modelId="{C74D9869-98D1-4B34-A745-87F39322FA53}" type="presParOf" srcId="{81A758B9-C901-49DD-86BB-D47D784BD375}" destId="{E49C50D4-9FFD-400D-8C16-27DDA7F4F05F}" srcOrd="0" destOrd="0" presId="urn:microsoft.com/office/officeart/2005/8/layout/process4"/>
    <dgm:cxn modelId="{1C87FE25-BE81-4F75-B96E-DEF9D60E483A}" type="presParOf" srcId="{4092CB82-6935-44BF-AC31-62CA20C2C3B1}" destId="{6C261796-AFC4-478F-9D3C-80EF56242EC2}" srcOrd="5" destOrd="0" presId="urn:microsoft.com/office/officeart/2005/8/layout/process4"/>
    <dgm:cxn modelId="{FE70F302-18B0-41F1-91FC-3446C0F25934}" type="presParOf" srcId="{4092CB82-6935-44BF-AC31-62CA20C2C3B1}" destId="{9D3CBC22-4322-46C8-8C40-100F84D67A44}" srcOrd="6" destOrd="0" presId="urn:microsoft.com/office/officeart/2005/8/layout/process4"/>
    <dgm:cxn modelId="{19693881-AFCC-43A7-938C-BC375B90F417}" type="presParOf" srcId="{9D3CBC22-4322-46C8-8C40-100F84D67A44}" destId="{81138D4D-AEF8-441A-9D10-287036236638}" srcOrd="0" destOrd="0" presId="urn:microsoft.com/office/officeart/2005/8/layout/process4"/>
    <dgm:cxn modelId="{1DA1A25B-250B-494D-8A5B-342BF93EBCAE}" type="presParOf" srcId="{4092CB82-6935-44BF-AC31-62CA20C2C3B1}" destId="{35AA358B-36FA-4455-85E8-908DC16E4D91}" srcOrd="7" destOrd="0" presId="urn:microsoft.com/office/officeart/2005/8/layout/process4"/>
    <dgm:cxn modelId="{A721FB7D-B5A8-4AA1-AB17-B58EF1F8761A}" type="presParOf" srcId="{4092CB82-6935-44BF-AC31-62CA20C2C3B1}" destId="{7A3BD0CA-C3ED-49EB-AC8F-874B3EC268E3}" srcOrd="8" destOrd="0" presId="urn:microsoft.com/office/officeart/2005/8/layout/process4"/>
    <dgm:cxn modelId="{07B67D48-6560-4AC2-AB1B-0A57F22886BE}" type="presParOf" srcId="{7A3BD0CA-C3ED-49EB-AC8F-874B3EC268E3}" destId="{B7E766C7-7D08-4A05-B87C-ACDDC88DAE23}" srcOrd="0" destOrd="0" presId="urn:microsoft.com/office/officeart/2005/8/layout/process4"/>
    <dgm:cxn modelId="{890E6504-F57F-48F1-8985-9051B2309A24}" type="presParOf" srcId="{4092CB82-6935-44BF-AC31-62CA20C2C3B1}" destId="{F52E5952-60D4-4470-A5F3-3E5AFE94A365}" srcOrd="9" destOrd="0" presId="urn:microsoft.com/office/officeart/2005/8/layout/process4"/>
    <dgm:cxn modelId="{6C818473-E4D2-466C-8260-7458413A813D}" type="presParOf" srcId="{4092CB82-6935-44BF-AC31-62CA20C2C3B1}" destId="{2C2D86FD-B5B5-4D78-B950-89D3109138AF}" srcOrd="10" destOrd="0" presId="urn:microsoft.com/office/officeart/2005/8/layout/process4"/>
    <dgm:cxn modelId="{F410C5DB-7746-4439-B069-0675DC131A38}" type="presParOf" srcId="{2C2D86FD-B5B5-4D78-B950-89D3109138AF}" destId="{AF6A7032-DDCC-4141-AEFC-F40AC4DDD274}" srcOrd="0" destOrd="0" presId="urn:microsoft.com/office/officeart/2005/8/layout/process4"/>
    <dgm:cxn modelId="{2BBC9E7F-9CEE-43B5-9D96-88C1B8128F28}" type="presParOf" srcId="{4092CB82-6935-44BF-AC31-62CA20C2C3B1}" destId="{D0432AE2-EBD7-4D59-9C49-90067D3987F2}" srcOrd="11" destOrd="0" presId="urn:microsoft.com/office/officeart/2005/8/layout/process4"/>
    <dgm:cxn modelId="{3E847E19-8B8A-4828-8EA0-5D0324220F79}" type="presParOf" srcId="{4092CB82-6935-44BF-AC31-62CA20C2C3B1}" destId="{1563E07B-41A6-49CC-B76E-2719EA1014DE}" srcOrd="12" destOrd="0" presId="urn:microsoft.com/office/officeart/2005/8/layout/process4"/>
    <dgm:cxn modelId="{4047A48B-09F9-4988-9B9E-B086F6665FD2}" type="presParOf" srcId="{1563E07B-41A6-49CC-B76E-2719EA1014DE}" destId="{E5E013EB-D6A7-4231-9353-932DEEE1C4FB}" srcOrd="0" destOrd="0" presId="urn:microsoft.com/office/officeart/2005/8/layout/process4"/>
    <dgm:cxn modelId="{50D69926-9353-479F-A578-4F11BDBB6E80}" type="presParOf" srcId="{4092CB82-6935-44BF-AC31-62CA20C2C3B1}" destId="{10C83E46-EF7C-43FC-821B-F56EF0670952}" srcOrd="13" destOrd="0" presId="urn:microsoft.com/office/officeart/2005/8/layout/process4"/>
    <dgm:cxn modelId="{DB23BD0E-5A57-48D7-A5C3-9CCC235795F6}" type="presParOf" srcId="{4092CB82-6935-44BF-AC31-62CA20C2C3B1}" destId="{493D570B-A395-493D-BABF-BE0679AD153C}" srcOrd="14" destOrd="0" presId="urn:microsoft.com/office/officeart/2005/8/layout/process4"/>
    <dgm:cxn modelId="{F77691CA-40EE-4D10-871A-4D74C125ACCC}" type="presParOf" srcId="{493D570B-A395-493D-BABF-BE0679AD153C}" destId="{6F2D91CB-51C2-4576-99D7-D6D28F531912}" srcOrd="0" destOrd="0" presId="urn:microsoft.com/office/officeart/2005/8/layout/process4"/>
    <dgm:cxn modelId="{75B62A5C-C3B3-4887-A5DC-697CF2F01529}" type="presParOf" srcId="{4092CB82-6935-44BF-AC31-62CA20C2C3B1}" destId="{2454F2BF-3751-4AE1-9E30-FA7AB4BE22F6}" srcOrd="15" destOrd="0" presId="urn:microsoft.com/office/officeart/2005/8/layout/process4"/>
    <dgm:cxn modelId="{FA3E5A8B-E3C1-4385-A376-A7DE25E10E44}" type="presParOf" srcId="{4092CB82-6935-44BF-AC31-62CA20C2C3B1}" destId="{592E46DA-99F5-4FD1-9A19-26B52CA2B397}" srcOrd="16" destOrd="0" presId="urn:microsoft.com/office/officeart/2005/8/layout/process4"/>
    <dgm:cxn modelId="{74B28FC6-CAFB-48CC-84E0-2C2AEEAA0238}" type="presParOf" srcId="{592E46DA-99F5-4FD1-9A19-26B52CA2B397}" destId="{4132E268-26A8-46DB-AE3B-8F09939D11D1}" srcOrd="0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DB12B84-6C6B-4689-8B46-46BC3C485E08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3A0E679-D8DE-45EA-9B06-BE8DA7EDC774}">
      <dgm:prSet phldrT="[Text]" custT="1"/>
      <dgm:spPr>
        <a:solidFill>
          <a:srgbClr val="FF0000"/>
        </a:solidFill>
      </dgm:spPr>
      <dgm:t>
        <a:bodyPr/>
        <a:lstStyle/>
        <a:p>
          <a:r>
            <a:rPr lang="fa-IR" sz="2400" dirty="0" smtClean="0">
              <a:cs typeface="B Titr" panose="00000700000000000000" pitchFamily="2" charset="-78"/>
            </a:rPr>
            <a:t>3- موانع ایجاد تعامل و ارتباط صحیح</a:t>
          </a:r>
          <a:endParaRPr lang="en-US" sz="2400" dirty="0"/>
        </a:p>
      </dgm:t>
    </dgm:pt>
    <dgm:pt modelId="{3D4A56C3-69EB-41AC-9FE9-41DB5F44F13B}" type="parTrans" cxnId="{6492FB09-899A-4C4F-8379-DC88B021C0BF}">
      <dgm:prSet/>
      <dgm:spPr/>
      <dgm:t>
        <a:bodyPr/>
        <a:lstStyle/>
        <a:p>
          <a:endParaRPr lang="en-US"/>
        </a:p>
      </dgm:t>
    </dgm:pt>
    <dgm:pt modelId="{90BE2416-9573-4910-BE3D-E605688C8039}" type="sibTrans" cxnId="{6492FB09-899A-4C4F-8379-DC88B021C0BF}">
      <dgm:prSet/>
      <dgm:spPr/>
      <dgm:t>
        <a:bodyPr/>
        <a:lstStyle/>
        <a:p>
          <a:endParaRPr lang="en-US"/>
        </a:p>
      </dgm:t>
    </dgm:pt>
    <dgm:pt modelId="{3BCF86DA-1398-4215-B57F-CDCD29449E65}">
      <dgm:prSet phldrT="[Text]" custT="1"/>
      <dgm:spPr/>
      <dgm:t>
        <a:bodyPr/>
        <a:lstStyle/>
        <a:p>
          <a:pPr rtl="1"/>
          <a:r>
            <a:rPr lang="fa-IR" sz="1800" i="1" dirty="0" smtClean="0">
              <a:cs typeface="B Titr" panose="00000700000000000000" pitchFamily="2" charset="-78"/>
            </a:rPr>
            <a:t>3/1. انتقاد </a:t>
          </a:r>
          <a:r>
            <a:rPr lang="fa-IR" sz="1800" dirty="0" smtClean="0">
              <a:cs typeface="B Titr" panose="00000700000000000000" pitchFamily="2" charset="-78"/>
            </a:rPr>
            <a:t>و سرزنش</a:t>
          </a:r>
          <a:endParaRPr lang="en-US" sz="1800" dirty="0">
            <a:cs typeface="B Titr" panose="00000700000000000000" pitchFamily="2" charset="-78"/>
          </a:endParaRPr>
        </a:p>
      </dgm:t>
    </dgm:pt>
    <dgm:pt modelId="{1E2044AE-A3D8-4A4F-8D37-C2B4F7489FD0}" type="parTrans" cxnId="{2CA100C3-F9F1-47B8-89A9-75DBE803742A}">
      <dgm:prSet/>
      <dgm:spPr/>
      <dgm:t>
        <a:bodyPr/>
        <a:lstStyle/>
        <a:p>
          <a:endParaRPr lang="en-US"/>
        </a:p>
      </dgm:t>
    </dgm:pt>
    <dgm:pt modelId="{CCCCF070-3D58-4AFA-830C-B3DF36B03055}" type="sibTrans" cxnId="{2CA100C3-F9F1-47B8-89A9-75DBE803742A}">
      <dgm:prSet/>
      <dgm:spPr/>
      <dgm:t>
        <a:bodyPr/>
        <a:lstStyle/>
        <a:p>
          <a:endParaRPr lang="en-US"/>
        </a:p>
      </dgm:t>
    </dgm:pt>
    <dgm:pt modelId="{EBA468D1-AFD0-408B-9390-6EB649BB8457}">
      <dgm:prSet phldrT="[Text]" custT="1"/>
      <dgm:spPr/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3/6. منفی نگری و هیجانات نادرست</a:t>
          </a:r>
          <a:endParaRPr lang="en-US" sz="1800" dirty="0">
            <a:cs typeface="B Titr" panose="00000700000000000000" pitchFamily="2" charset="-78"/>
          </a:endParaRPr>
        </a:p>
      </dgm:t>
    </dgm:pt>
    <dgm:pt modelId="{8F4AB3CD-C803-49D3-B11E-F335A261A2EE}" type="parTrans" cxnId="{72258D67-E3D3-4E0A-BE34-1950921405A7}">
      <dgm:prSet/>
      <dgm:spPr/>
      <dgm:t>
        <a:bodyPr/>
        <a:lstStyle/>
        <a:p>
          <a:endParaRPr lang="en-US"/>
        </a:p>
      </dgm:t>
    </dgm:pt>
    <dgm:pt modelId="{B808A2D9-9879-4C5A-83CC-57FD0BA64BDB}" type="sibTrans" cxnId="{72258D67-E3D3-4E0A-BE34-1950921405A7}">
      <dgm:prSet/>
      <dgm:spPr/>
      <dgm:t>
        <a:bodyPr/>
        <a:lstStyle/>
        <a:p>
          <a:endParaRPr lang="en-US"/>
        </a:p>
      </dgm:t>
    </dgm:pt>
    <dgm:pt modelId="{FC0E3D72-FA5E-4709-8CCE-732C754235A7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3/7. آمرانه و دستوری سخن گفتن </a:t>
          </a:r>
          <a:endParaRPr lang="en-US" sz="1800" dirty="0">
            <a:cs typeface="B Titr" panose="00000700000000000000" pitchFamily="2" charset="-78"/>
          </a:endParaRPr>
        </a:p>
      </dgm:t>
    </dgm:pt>
    <dgm:pt modelId="{FE5EC156-0E7F-4170-BF1C-36CA86BECAB5}" type="parTrans" cxnId="{30EF4DAF-2A71-4EED-924C-BBFAB8E6C7B0}">
      <dgm:prSet/>
      <dgm:spPr/>
      <dgm:t>
        <a:bodyPr/>
        <a:lstStyle/>
        <a:p>
          <a:endParaRPr lang="en-US"/>
        </a:p>
      </dgm:t>
    </dgm:pt>
    <dgm:pt modelId="{3509B201-FA00-41AC-8097-C1C03D3F5740}" type="sibTrans" cxnId="{30EF4DAF-2A71-4EED-924C-BBFAB8E6C7B0}">
      <dgm:prSet/>
      <dgm:spPr/>
      <dgm:t>
        <a:bodyPr/>
        <a:lstStyle/>
        <a:p>
          <a:endParaRPr lang="en-US"/>
        </a:p>
      </dgm:t>
    </dgm:pt>
    <dgm:pt modelId="{1D3D24CA-1C4E-4AA2-AD97-FB509DD18711}">
      <dgm:prSet phldrT="[Text]" custT="1"/>
      <dgm:spPr/>
      <dgm:t>
        <a:bodyPr/>
        <a:lstStyle/>
        <a:p>
          <a:pPr rtl="1"/>
          <a:r>
            <a:rPr lang="fa-IR" sz="1800" i="1" dirty="0" smtClean="0">
              <a:cs typeface="B Titr" panose="00000700000000000000" pitchFamily="2" charset="-78"/>
            </a:rPr>
            <a:t>8/3. تهدید </a:t>
          </a:r>
          <a:endParaRPr lang="en-US" sz="1800" i="1" dirty="0">
            <a:cs typeface="B Titr" panose="00000700000000000000" pitchFamily="2" charset="-78"/>
          </a:endParaRPr>
        </a:p>
      </dgm:t>
    </dgm:pt>
    <dgm:pt modelId="{6382B16B-0CDD-4CDA-B85A-E6B42EB72398}" type="parTrans" cxnId="{E2D76180-8E19-44E4-820B-6EE17313F23D}">
      <dgm:prSet/>
      <dgm:spPr/>
      <dgm:t>
        <a:bodyPr/>
        <a:lstStyle/>
        <a:p>
          <a:endParaRPr lang="en-US"/>
        </a:p>
      </dgm:t>
    </dgm:pt>
    <dgm:pt modelId="{41FC35F4-ABA0-4583-9018-3FD5EDADA810}" type="sibTrans" cxnId="{E2D76180-8E19-44E4-820B-6EE17313F23D}">
      <dgm:prSet/>
      <dgm:spPr/>
      <dgm:t>
        <a:bodyPr/>
        <a:lstStyle/>
        <a:p>
          <a:endParaRPr lang="en-US"/>
        </a:p>
      </dgm:t>
    </dgm:pt>
    <dgm:pt modelId="{F1409162-B45D-4F5A-BBC2-74F496E66AF4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3/2. تحقیر و توهین</a:t>
          </a:r>
          <a:endParaRPr lang="en-US" sz="1800" dirty="0">
            <a:cs typeface="B Titr" panose="00000700000000000000" pitchFamily="2" charset="-78"/>
          </a:endParaRPr>
        </a:p>
      </dgm:t>
    </dgm:pt>
    <dgm:pt modelId="{A9D53B6D-8911-48E3-919B-CDA81D8864A6}" type="parTrans" cxnId="{492E6BDE-B8B3-482D-868A-D25EC415B670}">
      <dgm:prSet/>
      <dgm:spPr/>
      <dgm:t>
        <a:bodyPr/>
        <a:lstStyle/>
        <a:p>
          <a:endParaRPr lang="en-US"/>
        </a:p>
      </dgm:t>
    </dgm:pt>
    <dgm:pt modelId="{7B0A5DE5-1AB9-4C05-9377-96016E34B5A0}" type="sibTrans" cxnId="{492E6BDE-B8B3-482D-868A-D25EC415B670}">
      <dgm:prSet/>
      <dgm:spPr/>
      <dgm:t>
        <a:bodyPr/>
        <a:lstStyle/>
        <a:p>
          <a:endParaRPr lang="en-US"/>
        </a:p>
      </dgm:t>
    </dgm:pt>
    <dgm:pt modelId="{1BB82354-E8DA-43E3-8C75-BB8B4CBBC05A}">
      <dgm:prSet phldrT="[Text]" custT="1"/>
      <dgm:spPr/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3/3.  طعنه و تمسخر </a:t>
          </a:r>
          <a:endParaRPr lang="en-US" sz="1800" dirty="0">
            <a:cs typeface="B Titr" panose="00000700000000000000" pitchFamily="2" charset="-78"/>
          </a:endParaRPr>
        </a:p>
      </dgm:t>
    </dgm:pt>
    <dgm:pt modelId="{47D87938-1247-4FD0-A10E-315CD783032D}" type="parTrans" cxnId="{FFCABB31-A60D-4AA8-9AE0-A96CB3327DBC}">
      <dgm:prSet/>
      <dgm:spPr/>
      <dgm:t>
        <a:bodyPr/>
        <a:lstStyle/>
        <a:p>
          <a:endParaRPr lang="en-US"/>
        </a:p>
      </dgm:t>
    </dgm:pt>
    <dgm:pt modelId="{91F2B854-4822-4D9B-B607-B42A76DEA3F6}" type="sibTrans" cxnId="{FFCABB31-A60D-4AA8-9AE0-A96CB3327DBC}">
      <dgm:prSet/>
      <dgm:spPr/>
      <dgm:t>
        <a:bodyPr/>
        <a:lstStyle/>
        <a:p>
          <a:endParaRPr lang="en-US"/>
        </a:p>
      </dgm:t>
    </dgm:pt>
    <dgm:pt modelId="{B8AD934B-7C12-47B2-820F-AF8D7C21F0D1}">
      <dgm:prSet phldrT="[Text]" custT="1"/>
      <dgm:spPr/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3/4. سرسختی و لجاجت</a:t>
          </a:r>
          <a:endParaRPr lang="en-US" sz="1800" dirty="0">
            <a:cs typeface="B Titr" panose="00000700000000000000" pitchFamily="2" charset="-78"/>
          </a:endParaRPr>
        </a:p>
      </dgm:t>
    </dgm:pt>
    <dgm:pt modelId="{7B7BA1E6-B485-4C46-8FC6-B6BD721100AA}" type="parTrans" cxnId="{B9B8C751-663B-4B36-B4E7-1A707D4034AD}">
      <dgm:prSet/>
      <dgm:spPr/>
      <dgm:t>
        <a:bodyPr/>
        <a:lstStyle/>
        <a:p>
          <a:endParaRPr lang="en-US"/>
        </a:p>
      </dgm:t>
    </dgm:pt>
    <dgm:pt modelId="{2BE61E1E-03A8-4192-9859-DFEA4EAE335B}" type="sibTrans" cxnId="{B9B8C751-663B-4B36-B4E7-1A707D4034AD}">
      <dgm:prSet/>
      <dgm:spPr/>
      <dgm:t>
        <a:bodyPr/>
        <a:lstStyle/>
        <a:p>
          <a:endParaRPr lang="en-US"/>
        </a:p>
      </dgm:t>
    </dgm:pt>
    <dgm:pt modelId="{B82FBA1E-D5C1-49A1-90E4-4BD9765A76BE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3/5.  خودخواهی و خودشیفتگی</a:t>
          </a:r>
          <a:endParaRPr lang="en-US" sz="1800" dirty="0">
            <a:cs typeface="B Titr" panose="00000700000000000000" pitchFamily="2" charset="-78"/>
          </a:endParaRPr>
        </a:p>
      </dgm:t>
    </dgm:pt>
    <dgm:pt modelId="{F42C893B-0EED-4EF6-B12F-48F6765BF4BB}" type="parTrans" cxnId="{A3780BB5-3553-43C0-AE1C-38883D5596C0}">
      <dgm:prSet/>
      <dgm:spPr/>
      <dgm:t>
        <a:bodyPr/>
        <a:lstStyle/>
        <a:p>
          <a:endParaRPr lang="en-US"/>
        </a:p>
      </dgm:t>
    </dgm:pt>
    <dgm:pt modelId="{DA3199FA-C50F-4E6C-BB8A-179961463470}" type="sibTrans" cxnId="{A3780BB5-3553-43C0-AE1C-38883D5596C0}">
      <dgm:prSet/>
      <dgm:spPr/>
      <dgm:t>
        <a:bodyPr/>
        <a:lstStyle/>
        <a:p>
          <a:endParaRPr lang="en-US"/>
        </a:p>
      </dgm:t>
    </dgm:pt>
    <dgm:pt modelId="{7660C881-AF76-4FD3-A5BE-3493E151FB39}" type="pres">
      <dgm:prSet presAssocID="{5DB12B84-6C6B-4689-8B46-46BC3C485E0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624764-D692-444B-A167-9E446C4AF00A}" type="pres">
      <dgm:prSet presAssocID="{D3A0E679-D8DE-45EA-9B06-BE8DA7EDC774}" presName="centerShape" presStyleLbl="node0" presStyleIdx="0" presStyleCnt="1" custScaleX="179527" custScaleY="179527"/>
      <dgm:spPr/>
      <dgm:t>
        <a:bodyPr/>
        <a:lstStyle/>
        <a:p>
          <a:endParaRPr lang="en-US"/>
        </a:p>
      </dgm:t>
    </dgm:pt>
    <dgm:pt modelId="{029FF0E0-BD53-4F37-AC9D-AE56A9634F19}" type="pres">
      <dgm:prSet presAssocID="{1E2044AE-A3D8-4A4F-8D37-C2B4F7489FD0}" presName="parTrans" presStyleLbl="sibTrans2D1" presStyleIdx="0" presStyleCnt="8"/>
      <dgm:spPr/>
      <dgm:t>
        <a:bodyPr/>
        <a:lstStyle/>
        <a:p>
          <a:endParaRPr lang="en-US"/>
        </a:p>
      </dgm:t>
    </dgm:pt>
    <dgm:pt modelId="{8853E599-7120-4DE7-BE84-F4B0B849340C}" type="pres">
      <dgm:prSet presAssocID="{1E2044AE-A3D8-4A4F-8D37-C2B4F7489FD0}" presName="connectorText" presStyleLbl="sibTrans2D1" presStyleIdx="0" presStyleCnt="8"/>
      <dgm:spPr/>
      <dgm:t>
        <a:bodyPr/>
        <a:lstStyle/>
        <a:p>
          <a:endParaRPr lang="en-US"/>
        </a:p>
      </dgm:t>
    </dgm:pt>
    <dgm:pt modelId="{EE148B50-0828-4425-82B7-68E21EFD5509}" type="pres">
      <dgm:prSet presAssocID="{3BCF86DA-1398-4215-B57F-CDCD29449E65}" presName="node" presStyleLbl="node1" presStyleIdx="0" presStyleCnt="8" custScaleX="118491" custScaleY="123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90A956-DDAF-40B5-A641-47C61DC116D4}" type="pres">
      <dgm:prSet presAssocID="{A9D53B6D-8911-48E3-919B-CDA81D8864A6}" presName="parTrans" presStyleLbl="sibTrans2D1" presStyleIdx="1" presStyleCnt="8"/>
      <dgm:spPr/>
      <dgm:t>
        <a:bodyPr/>
        <a:lstStyle/>
        <a:p>
          <a:endParaRPr lang="en-US"/>
        </a:p>
      </dgm:t>
    </dgm:pt>
    <dgm:pt modelId="{45B1998D-3FC3-4267-88F1-8F2736335FD4}" type="pres">
      <dgm:prSet presAssocID="{A9D53B6D-8911-48E3-919B-CDA81D8864A6}" presName="connectorText" presStyleLbl="sibTrans2D1" presStyleIdx="1" presStyleCnt="8"/>
      <dgm:spPr/>
      <dgm:t>
        <a:bodyPr/>
        <a:lstStyle/>
        <a:p>
          <a:endParaRPr lang="en-US"/>
        </a:p>
      </dgm:t>
    </dgm:pt>
    <dgm:pt modelId="{9C37AD79-4592-45D1-99F3-978F668B097C}" type="pres">
      <dgm:prSet presAssocID="{F1409162-B45D-4F5A-BBC2-74F496E66AF4}" presName="node" presStyleLbl="node1" presStyleIdx="1" presStyleCnt="8" custScaleX="118491" custScaleY="123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E46449-A00C-4230-80CA-61693969A67A}" type="pres">
      <dgm:prSet presAssocID="{47D87938-1247-4FD0-A10E-315CD783032D}" presName="parTrans" presStyleLbl="sibTrans2D1" presStyleIdx="2" presStyleCnt="8"/>
      <dgm:spPr/>
      <dgm:t>
        <a:bodyPr/>
        <a:lstStyle/>
        <a:p>
          <a:endParaRPr lang="en-US"/>
        </a:p>
      </dgm:t>
    </dgm:pt>
    <dgm:pt modelId="{113A26EC-5ECD-4092-AC7B-349E02241CF8}" type="pres">
      <dgm:prSet presAssocID="{47D87938-1247-4FD0-A10E-315CD783032D}" presName="connectorText" presStyleLbl="sibTrans2D1" presStyleIdx="2" presStyleCnt="8"/>
      <dgm:spPr/>
      <dgm:t>
        <a:bodyPr/>
        <a:lstStyle/>
        <a:p>
          <a:endParaRPr lang="en-US"/>
        </a:p>
      </dgm:t>
    </dgm:pt>
    <dgm:pt modelId="{116DB671-397E-4CC7-A57B-900496DB1D84}" type="pres">
      <dgm:prSet presAssocID="{1BB82354-E8DA-43E3-8C75-BB8B4CBBC05A}" presName="node" presStyleLbl="node1" presStyleIdx="2" presStyleCnt="8" custScaleX="118491" custScaleY="123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EDC1BC-71DB-48C2-8542-6C490209E2AC}" type="pres">
      <dgm:prSet presAssocID="{7B7BA1E6-B485-4C46-8FC6-B6BD721100AA}" presName="parTrans" presStyleLbl="sibTrans2D1" presStyleIdx="3" presStyleCnt="8"/>
      <dgm:spPr/>
      <dgm:t>
        <a:bodyPr/>
        <a:lstStyle/>
        <a:p>
          <a:endParaRPr lang="en-US"/>
        </a:p>
      </dgm:t>
    </dgm:pt>
    <dgm:pt modelId="{CD4D1890-9469-4400-86B8-2817CA646484}" type="pres">
      <dgm:prSet presAssocID="{7B7BA1E6-B485-4C46-8FC6-B6BD721100AA}" presName="connectorText" presStyleLbl="sibTrans2D1" presStyleIdx="3" presStyleCnt="8"/>
      <dgm:spPr/>
      <dgm:t>
        <a:bodyPr/>
        <a:lstStyle/>
        <a:p>
          <a:endParaRPr lang="en-US"/>
        </a:p>
      </dgm:t>
    </dgm:pt>
    <dgm:pt modelId="{9B4C86E1-DD57-40C7-A27F-42EC8ED73E1B}" type="pres">
      <dgm:prSet presAssocID="{B8AD934B-7C12-47B2-820F-AF8D7C21F0D1}" presName="node" presStyleLbl="node1" presStyleIdx="3" presStyleCnt="8" custScaleX="118491" custScaleY="123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91A0AC-1A73-418E-B42C-CAF81281EC35}" type="pres">
      <dgm:prSet presAssocID="{F42C893B-0EED-4EF6-B12F-48F6765BF4BB}" presName="parTrans" presStyleLbl="sibTrans2D1" presStyleIdx="4" presStyleCnt="8"/>
      <dgm:spPr/>
      <dgm:t>
        <a:bodyPr/>
        <a:lstStyle/>
        <a:p>
          <a:endParaRPr lang="en-US"/>
        </a:p>
      </dgm:t>
    </dgm:pt>
    <dgm:pt modelId="{0AA563BD-0579-452C-A059-6287C43C684C}" type="pres">
      <dgm:prSet presAssocID="{F42C893B-0EED-4EF6-B12F-48F6765BF4BB}" presName="connectorText" presStyleLbl="sibTrans2D1" presStyleIdx="4" presStyleCnt="8"/>
      <dgm:spPr/>
      <dgm:t>
        <a:bodyPr/>
        <a:lstStyle/>
        <a:p>
          <a:endParaRPr lang="en-US"/>
        </a:p>
      </dgm:t>
    </dgm:pt>
    <dgm:pt modelId="{989FEC10-F4C5-494B-803A-4D996E525FD0}" type="pres">
      <dgm:prSet presAssocID="{B82FBA1E-D5C1-49A1-90E4-4BD9765A76BE}" presName="node" presStyleLbl="node1" presStyleIdx="4" presStyleCnt="8" custScaleX="118491" custScaleY="123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70601-DFAF-4A61-A14F-B1D6D44FC28B}" type="pres">
      <dgm:prSet presAssocID="{8F4AB3CD-C803-49D3-B11E-F335A261A2EE}" presName="parTrans" presStyleLbl="sibTrans2D1" presStyleIdx="5" presStyleCnt="8"/>
      <dgm:spPr/>
      <dgm:t>
        <a:bodyPr/>
        <a:lstStyle/>
        <a:p>
          <a:endParaRPr lang="en-US"/>
        </a:p>
      </dgm:t>
    </dgm:pt>
    <dgm:pt modelId="{B2405CE0-4217-46E7-AA6C-C4061E891180}" type="pres">
      <dgm:prSet presAssocID="{8F4AB3CD-C803-49D3-B11E-F335A261A2EE}" presName="connectorText" presStyleLbl="sibTrans2D1" presStyleIdx="5" presStyleCnt="8"/>
      <dgm:spPr/>
      <dgm:t>
        <a:bodyPr/>
        <a:lstStyle/>
        <a:p>
          <a:endParaRPr lang="en-US"/>
        </a:p>
      </dgm:t>
    </dgm:pt>
    <dgm:pt modelId="{30F947B6-00D8-4747-B283-0A7D647B81A7}" type="pres">
      <dgm:prSet presAssocID="{EBA468D1-AFD0-408B-9390-6EB649BB8457}" presName="node" presStyleLbl="node1" presStyleIdx="5" presStyleCnt="8" custScaleX="118491" custScaleY="123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27978E-A18C-4450-8A85-460337987D85}" type="pres">
      <dgm:prSet presAssocID="{FE5EC156-0E7F-4170-BF1C-36CA86BECAB5}" presName="parTrans" presStyleLbl="sibTrans2D1" presStyleIdx="6" presStyleCnt="8"/>
      <dgm:spPr/>
      <dgm:t>
        <a:bodyPr/>
        <a:lstStyle/>
        <a:p>
          <a:endParaRPr lang="en-US"/>
        </a:p>
      </dgm:t>
    </dgm:pt>
    <dgm:pt modelId="{0419B64E-0EFE-4CE5-B95B-6E4CD39A1D25}" type="pres">
      <dgm:prSet presAssocID="{FE5EC156-0E7F-4170-BF1C-36CA86BECAB5}" presName="connectorText" presStyleLbl="sibTrans2D1" presStyleIdx="6" presStyleCnt="8"/>
      <dgm:spPr/>
      <dgm:t>
        <a:bodyPr/>
        <a:lstStyle/>
        <a:p>
          <a:endParaRPr lang="en-US"/>
        </a:p>
      </dgm:t>
    </dgm:pt>
    <dgm:pt modelId="{D9FAAF8E-C617-47F5-8F8F-FBE7C16B8DB8}" type="pres">
      <dgm:prSet presAssocID="{FC0E3D72-FA5E-4709-8CCE-732C754235A7}" presName="node" presStyleLbl="node1" presStyleIdx="6" presStyleCnt="8" custScaleX="118491" custScaleY="123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DC927F-C56E-4A11-A97E-D1E57CE08B12}" type="pres">
      <dgm:prSet presAssocID="{6382B16B-0CDD-4CDA-B85A-E6B42EB72398}" presName="parTrans" presStyleLbl="sibTrans2D1" presStyleIdx="7" presStyleCnt="8"/>
      <dgm:spPr/>
      <dgm:t>
        <a:bodyPr/>
        <a:lstStyle/>
        <a:p>
          <a:endParaRPr lang="en-US"/>
        </a:p>
      </dgm:t>
    </dgm:pt>
    <dgm:pt modelId="{AFF0D575-5644-4903-9F15-FDBA66666CBD}" type="pres">
      <dgm:prSet presAssocID="{6382B16B-0CDD-4CDA-B85A-E6B42EB72398}" presName="connectorText" presStyleLbl="sibTrans2D1" presStyleIdx="7" presStyleCnt="8"/>
      <dgm:spPr/>
      <dgm:t>
        <a:bodyPr/>
        <a:lstStyle/>
        <a:p>
          <a:endParaRPr lang="en-US"/>
        </a:p>
      </dgm:t>
    </dgm:pt>
    <dgm:pt modelId="{C7157DD4-6A38-4AC2-8C88-1EF100A69257}" type="pres">
      <dgm:prSet presAssocID="{1D3D24CA-1C4E-4AA2-AD97-FB509DD18711}" presName="node" presStyleLbl="node1" presStyleIdx="7" presStyleCnt="8" custScaleX="118491" custScaleY="123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F3BA71-42DF-4B7B-AE9A-10EC69F73AC9}" type="presOf" srcId="{8F4AB3CD-C803-49D3-B11E-F335A261A2EE}" destId="{5F770601-DFAF-4A61-A14F-B1D6D44FC28B}" srcOrd="0" destOrd="0" presId="urn:microsoft.com/office/officeart/2005/8/layout/radial5"/>
    <dgm:cxn modelId="{8421110C-0333-4E57-942C-D2B6D326E040}" type="presOf" srcId="{FE5EC156-0E7F-4170-BF1C-36CA86BECAB5}" destId="{7627978E-A18C-4450-8A85-460337987D85}" srcOrd="0" destOrd="0" presId="urn:microsoft.com/office/officeart/2005/8/layout/radial5"/>
    <dgm:cxn modelId="{64A02A54-D7A0-420D-9054-C57C1F751A03}" type="presOf" srcId="{6382B16B-0CDD-4CDA-B85A-E6B42EB72398}" destId="{AFF0D575-5644-4903-9F15-FDBA66666CBD}" srcOrd="1" destOrd="0" presId="urn:microsoft.com/office/officeart/2005/8/layout/radial5"/>
    <dgm:cxn modelId="{2CA100C3-F9F1-47B8-89A9-75DBE803742A}" srcId="{D3A0E679-D8DE-45EA-9B06-BE8DA7EDC774}" destId="{3BCF86DA-1398-4215-B57F-CDCD29449E65}" srcOrd="0" destOrd="0" parTransId="{1E2044AE-A3D8-4A4F-8D37-C2B4F7489FD0}" sibTransId="{CCCCF070-3D58-4AFA-830C-B3DF36B03055}"/>
    <dgm:cxn modelId="{72258D67-E3D3-4E0A-BE34-1950921405A7}" srcId="{D3A0E679-D8DE-45EA-9B06-BE8DA7EDC774}" destId="{EBA468D1-AFD0-408B-9390-6EB649BB8457}" srcOrd="5" destOrd="0" parTransId="{8F4AB3CD-C803-49D3-B11E-F335A261A2EE}" sibTransId="{B808A2D9-9879-4C5A-83CC-57FD0BA64BDB}"/>
    <dgm:cxn modelId="{D04E5F33-E78E-4075-AD17-FCE503E3D7BC}" type="presOf" srcId="{D3A0E679-D8DE-45EA-9B06-BE8DA7EDC774}" destId="{C8624764-D692-444B-A167-9E446C4AF00A}" srcOrd="0" destOrd="0" presId="urn:microsoft.com/office/officeart/2005/8/layout/radial5"/>
    <dgm:cxn modelId="{5A5D2B0E-C0B3-4576-8063-81E19B473C1E}" type="presOf" srcId="{7B7BA1E6-B485-4C46-8FC6-B6BD721100AA}" destId="{CD4D1890-9469-4400-86B8-2817CA646484}" srcOrd="1" destOrd="0" presId="urn:microsoft.com/office/officeart/2005/8/layout/radial5"/>
    <dgm:cxn modelId="{C89DE2DE-0E3D-4C23-95D2-805573F05B0A}" type="presOf" srcId="{F1409162-B45D-4F5A-BBC2-74F496E66AF4}" destId="{9C37AD79-4592-45D1-99F3-978F668B097C}" srcOrd="0" destOrd="0" presId="urn:microsoft.com/office/officeart/2005/8/layout/radial5"/>
    <dgm:cxn modelId="{BFE0B635-7844-4556-B85E-F39418B97C2C}" type="presOf" srcId="{1E2044AE-A3D8-4A4F-8D37-C2B4F7489FD0}" destId="{029FF0E0-BD53-4F37-AC9D-AE56A9634F19}" srcOrd="0" destOrd="0" presId="urn:microsoft.com/office/officeart/2005/8/layout/radial5"/>
    <dgm:cxn modelId="{A3780BB5-3553-43C0-AE1C-38883D5596C0}" srcId="{D3A0E679-D8DE-45EA-9B06-BE8DA7EDC774}" destId="{B82FBA1E-D5C1-49A1-90E4-4BD9765A76BE}" srcOrd="4" destOrd="0" parTransId="{F42C893B-0EED-4EF6-B12F-48F6765BF4BB}" sibTransId="{DA3199FA-C50F-4E6C-BB8A-179961463470}"/>
    <dgm:cxn modelId="{B9B8C751-663B-4B36-B4E7-1A707D4034AD}" srcId="{D3A0E679-D8DE-45EA-9B06-BE8DA7EDC774}" destId="{B8AD934B-7C12-47B2-820F-AF8D7C21F0D1}" srcOrd="3" destOrd="0" parTransId="{7B7BA1E6-B485-4C46-8FC6-B6BD721100AA}" sibTransId="{2BE61E1E-03A8-4192-9859-DFEA4EAE335B}"/>
    <dgm:cxn modelId="{A5DEF88C-CD27-45FA-9D25-08593E055BAA}" type="presOf" srcId="{1BB82354-E8DA-43E3-8C75-BB8B4CBBC05A}" destId="{116DB671-397E-4CC7-A57B-900496DB1D84}" srcOrd="0" destOrd="0" presId="urn:microsoft.com/office/officeart/2005/8/layout/radial5"/>
    <dgm:cxn modelId="{4B21F167-53DF-4022-B873-44820F1A889B}" type="presOf" srcId="{B8AD934B-7C12-47B2-820F-AF8D7C21F0D1}" destId="{9B4C86E1-DD57-40C7-A27F-42EC8ED73E1B}" srcOrd="0" destOrd="0" presId="urn:microsoft.com/office/officeart/2005/8/layout/radial5"/>
    <dgm:cxn modelId="{00F834A2-F597-4B3B-AD26-ABFD8A41B99E}" type="presOf" srcId="{A9D53B6D-8911-48E3-919B-CDA81D8864A6}" destId="{AE90A956-DDAF-40B5-A641-47C61DC116D4}" srcOrd="0" destOrd="0" presId="urn:microsoft.com/office/officeart/2005/8/layout/radial5"/>
    <dgm:cxn modelId="{492E6BDE-B8B3-482D-868A-D25EC415B670}" srcId="{D3A0E679-D8DE-45EA-9B06-BE8DA7EDC774}" destId="{F1409162-B45D-4F5A-BBC2-74F496E66AF4}" srcOrd="1" destOrd="0" parTransId="{A9D53B6D-8911-48E3-919B-CDA81D8864A6}" sibTransId="{7B0A5DE5-1AB9-4C05-9377-96016E34B5A0}"/>
    <dgm:cxn modelId="{E1E0E296-620C-46DE-878E-2CC0E4621366}" type="presOf" srcId="{FE5EC156-0E7F-4170-BF1C-36CA86BECAB5}" destId="{0419B64E-0EFE-4CE5-B95B-6E4CD39A1D25}" srcOrd="1" destOrd="0" presId="urn:microsoft.com/office/officeart/2005/8/layout/radial5"/>
    <dgm:cxn modelId="{388EFCA6-EA88-4635-8C3B-9304A3ECFAF2}" type="presOf" srcId="{47D87938-1247-4FD0-A10E-315CD783032D}" destId="{113A26EC-5ECD-4092-AC7B-349E02241CF8}" srcOrd="1" destOrd="0" presId="urn:microsoft.com/office/officeart/2005/8/layout/radial5"/>
    <dgm:cxn modelId="{7F011390-164B-4050-AB39-B2D8ED22DE7C}" type="presOf" srcId="{F42C893B-0EED-4EF6-B12F-48F6765BF4BB}" destId="{0AA563BD-0579-452C-A059-6287C43C684C}" srcOrd="1" destOrd="0" presId="urn:microsoft.com/office/officeart/2005/8/layout/radial5"/>
    <dgm:cxn modelId="{287B5A01-93AA-48D1-B374-F28FA04224DB}" type="presOf" srcId="{5DB12B84-6C6B-4689-8B46-46BC3C485E08}" destId="{7660C881-AF76-4FD3-A5BE-3493E151FB39}" srcOrd="0" destOrd="0" presId="urn:microsoft.com/office/officeart/2005/8/layout/radial5"/>
    <dgm:cxn modelId="{B53A4E26-1293-40F0-9CF8-9DA3BF1E0249}" type="presOf" srcId="{B82FBA1E-D5C1-49A1-90E4-4BD9765A76BE}" destId="{989FEC10-F4C5-494B-803A-4D996E525FD0}" srcOrd="0" destOrd="0" presId="urn:microsoft.com/office/officeart/2005/8/layout/radial5"/>
    <dgm:cxn modelId="{8A90B202-4288-4855-8ED8-18667DA3F252}" type="presOf" srcId="{8F4AB3CD-C803-49D3-B11E-F335A261A2EE}" destId="{B2405CE0-4217-46E7-AA6C-C4061E891180}" srcOrd="1" destOrd="0" presId="urn:microsoft.com/office/officeart/2005/8/layout/radial5"/>
    <dgm:cxn modelId="{1FB946A2-CAAE-4910-8154-FB42CF7D7256}" type="presOf" srcId="{F42C893B-0EED-4EF6-B12F-48F6765BF4BB}" destId="{5B91A0AC-1A73-418E-B42C-CAF81281EC35}" srcOrd="0" destOrd="0" presId="urn:microsoft.com/office/officeart/2005/8/layout/radial5"/>
    <dgm:cxn modelId="{A66E34A4-A63C-4871-B196-29892A51A300}" type="presOf" srcId="{FC0E3D72-FA5E-4709-8CCE-732C754235A7}" destId="{D9FAAF8E-C617-47F5-8F8F-FBE7C16B8DB8}" srcOrd="0" destOrd="0" presId="urn:microsoft.com/office/officeart/2005/8/layout/radial5"/>
    <dgm:cxn modelId="{6492FB09-899A-4C4F-8379-DC88B021C0BF}" srcId="{5DB12B84-6C6B-4689-8B46-46BC3C485E08}" destId="{D3A0E679-D8DE-45EA-9B06-BE8DA7EDC774}" srcOrd="0" destOrd="0" parTransId="{3D4A56C3-69EB-41AC-9FE9-41DB5F44F13B}" sibTransId="{90BE2416-9573-4910-BE3D-E605688C8039}"/>
    <dgm:cxn modelId="{F668B710-7A56-444E-8C5C-10834479F821}" type="presOf" srcId="{1E2044AE-A3D8-4A4F-8D37-C2B4F7489FD0}" destId="{8853E599-7120-4DE7-BE84-F4B0B849340C}" srcOrd="1" destOrd="0" presId="urn:microsoft.com/office/officeart/2005/8/layout/radial5"/>
    <dgm:cxn modelId="{17F8BF4F-B986-4F9F-9AEE-8FCCC7FBE3E3}" type="presOf" srcId="{1D3D24CA-1C4E-4AA2-AD97-FB509DD18711}" destId="{C7157DD4-6A38-4AC2-8C88-1EF100A69257}" srcOrd="0" destOrd="0" presId="urn:microsoft.com/office/officeart/2005/8/layout/radial5"/>
    <dgm:cxn modelId="{E2D76180-8E19-44E4-820B-6EE17313F23D}" srcId="{D3A0E679-D8DE-45EA-9B06-BE8DA7EDC774}" destId="{1D3D24CA-1C4E-4AA2-AD97-FB509DD18711}" srcOrd="7" destOrd="0" parTransId="{6382B16B-0CDD-4CDA-B85A-E6B42EB72398}" sibTransId="{41FC35F4-ABA0-4583-9018-3FD5EDADA810}"/>
    <dgm:cxn modelId="{30EF4DAF-2A71-4EED-924C-BBFAB8E6C7B0}" srcId="{D3A0E679-D8DE-45EA-9B06-BE8DA7EDC774}" destId="{FC0E3D72-FA5E-4709-8CCE-732C754235A7}" srcOrd="6" destOrd="0" parTransId="{FE5EC156-0E7F-4170-BF1C-36CA86BECAB5}" sibTransId="{3509B201-FA00-41AC-8097-C1C03D3F5740}"/>
    <dgm:cxn modelId="{9BC8D9B3-1D94-42CD-AA19-522A74BBA7F1}" type="presOf" srcId="{6382B16B-0CDD-4CDA-B85A-E6B42EB72398}" destId="{82DC927F-C56E-4A11-A97E-D1E57CE08B12}" srcOrd="0" destOrd="0" presId="urn:microsoft.com/office/officeart/2005/8/layout/radial5"/>
    <dgm:cxn modelId="{4989058E-5A55-4E94-AFE1-E17FA9F6CC3C}" type="presOf" srcId="{7B7BA1E6-B485-4C46-8FC6-B6BD721100AA}" destId="{E4EDC1BC-71DB-48C2-8542-6C490209E2AC}" srcOrd="0" destOrd="0" presId="urn:microsoft.com/office/officeart/2005/8/layout/radial5"/>
    <dgm:cxn modelId="{FFCABB31-A60D-4AA8-9AE0-A96CB3327DBC}" srcId="{D3A0E679-D8DE-45EA-9B06-BE8DA7EDC774}" destId="{1BB82354-E8DA-43E3-8C75-BB8B4CBBC05A}" srcOrd="2" destOrd="0" parTransId="{47D87938-1247-4FD0-A10E-315CD783032D}" sibTransId="{91F2B854-4822-4D9B-B607-B42A76DEA3F6}"/>
    <dgm:cxn modelId="{DE80A763-2663-43CA-A0DD-D7687521E00F}" type="presOf" srcId="{A9D53B6D-8911-48E3-919B-CDA81D8864A6}" destId="{45B1998D-3FC3-4267-88F1-8F2736335FD4}" srcOrd="1" destOrd="0" presId="urn:microsoft.com/office/officeart/2005/8/layout/radial5"/>
    <dgm:cxn modelId="{1E8E3196-2380-497D-B6A1-75853E17C492}" type="presOf" srcId="{3BCF86DA-1398-4215-B57F-CDCD29449E65}" destId="{EE148B50-0828-4425-82B7-68E21EFD5509}" srcOrd="0" destOrd="0" presId="urn:microsoft.com/office/officeart/2005/8/layout/radial5"/>
    <dgm:cxn modelId="{31EBE5BB-E061-42CA-9EAF-C6CA9C7494C3}" type="presOf" srcId="{47D87938-1247-4FD0-A10E-315CD783032D}" destId="{43E46449-A00C-4230-80CA-61693969A67A}" srcOrd="0" destOrd="0" presId="urn:microsoft.com/office/officeart/2005/8/layout/radial5"/>
    <dgm:cxn modelId="{DC0BE58A-F512-4CE0-AC0F-45E6B3CB35D6}" type="presOf" srcId="{EBA468D1-AFD0-408B-9390-6EB649BB8457}" destId="{30F947B6-00D8-4747-B283-0A7D647B81A7}" srcOrd="0" destOrd="0" presId="urn:microsoft.com/office/officeart/2005/8/layout/radial5"/>
    <dgm:cxn modelId="{DA5B75D2-382C-4BD0-A9B6-F6A55ABB9CB1}" type="presParOf" srcId="{7660C881-AF76-4FD3-A5BE-3493E151FB39}" destId="{C8624764-D692-444B-A167-9E446C4AF00A}" srcOrd="0" destOrd="0" presId="urn:microsoft.com/office/officeart/2005/8/layout/radial5"/>
    <dgm:cxn modelId="{2509CE06-4DCA-47F7-ADEF-FFA45BB8804D}" type="presParOf" srcId="{7660C881-AF76-4FD3-A5BE-3493E151FB39}" destId="{029FF0E0-BD53-4F37-AC9D-AE56A9634F19}" srcOrd="1" destOrd="0" presId="urn:microsoft.com/office/officeart/2005/8/layout/radial5"/>
    <dgm:cxn modelId="{51DE1340-C96F-4C69-9A0A-1955A0919962}" type="presParOf" srcId="{029FF0E0-BD53-4F37-AC9D-AE56A9634F19}" destId="{8853E599-7120-4DE7-BE84-F4B0B849340C}" srcOrd="0" destOrd="0" presId="urn:microsoft.com/office/officeart/2005/8/layout/radial5"/>
    <dgm:cxn modelId="{4147AB44-8F02-4B7D-843A-1FB34FE0B8B4}" type="presParOf" srcId="{7660C881-AF76-4FD3-A5BE-3493E151FB39}" destId="{EE148B50-0828-4425-82B7-68E21EFD5509}" srcOrd="2" destOrd="0" presId="urn:microsoft.com/office/officeart/2005/8/layout/radial5"/>
    <dgm:cxn modelId="{7AA07E30-FFF8-47E0-A8E7-3CC49116DE2D}" type="presParOf" srcId="{7660C881-AF76-4FD3-A5BE-3493E151FB39}" destId="{AE90A956-DDAF-40B5-A641-47C61DC116D4}" srcOrd="3" destOrd="0" presId="urn:microsoft.com/office/officeart/2005/8/layout/radial5"/>
    <dgm:cxn modelId="{7CD2E10E-D462-47F6-892E-11B4853E8583}" type="presParOf" srcId="{AE90A956-DDAF-40B5-A641-47C61DC116D4}" destId="{45B1998D-3FC3-4267-88F1-8F2736335FD4}" srcOrd="0" destOrd="0" presId="urn:microsoft.com/office/officeart/2005/8/layout/radial5"/>
    <dgm:cxn modelId="{98CB87F4-13DF-4662-8FEB-2A72379DC7EB}" type="presParOf" srcId="{7660C881-AF76-4FD3-A5BE-3493E151FB39}" destId="{9C37AD79-4592-45D1-99F3-978F668B097C}" srcOrd="4" destOrd="0" presId="urn:microsoft.com/office/officeart/2005/8/layout/radial5"/>
    <dgm:cxn modelId="{DA61AAE4-3796-4BB6-84D4-24AC9C52F733}" type="presParOf" srcId="{7660C881-AF76-4FD3-A5BE-3493E151FB39}" destId="{43E46449-A00C-4230-80CA-61693969A67A}" srcOrd="5" destOrd="0" presId="urn:microsoft.com/office/officeart/2005/8/layout/radial5"/>
    <dgm:cxn modelId="{9706A077-8B6B-401F-9694-2AF5E1986B8F}" type="presParOf" srcId="{43E46449-A00C-4230-80CA-61693969A67A}" destId="{113A26EC-5ECD-4092-AC7B-349E02241CF8}" srcOrd="0" destOrd="0" presId="urn:microsoft.com/office/officeart/2005/8/layout/radial5"/>
    <dgm:cxn modelId="{0189C436-F8DD-4638-B96D-87FFB2ACCEEC}" type="presParOf" srcId="{7660C881-AF76-4FD3-A5BE-3493E151FB39}" destId="{116DB671-397E-4CC7-A57B-900496DB1D84}" srcOrd="6" destOrd="0" presId="urn:microsoft.com/office/officeart/2005/8/layout/radial5"/>
    <dgm:cxn modelId="{4F6E8AEC-C19C-483D-A3A1-31276FDD096C}" type="presParOf" srcId="{7660C881-AF76-4FD3-A5BE-3493E151FB39}" destId="{E4EDC1BC-71DB-48C2-8542-6C490209E2AC}" srcOrd="7" destOrd="0" presId="urn:microsoft.com/office/officeart/2005/8/layout/radial5"/>
    <dgm:cxn modelId="{538FAB53-32FE-43B2-8475-3B92D7CA71B9}" type="presParOf" srcId="{E4EDC1BC-71DB-48C2-8542-6C490209E2AC}" destId="{CD4D1890-9469-4400-86B8-2817CA646484}" srcOrd="0" destOrd="0" presId="urn:microsoft.com/office/officeart/2005/8/layout/radial5"/>
    <dgm:cxn modelId="{E67154DE-95BE-4696-B3AE-51D7165E2437}" type="presParOf" srcId="{7660C881-AF76-4FD3-A5BE-3493E151FB39}" destId="{9B4C86E1-DD57-40C7-A27F-42EC8ED73E1B}" srcOrd="8" destOrd="0" presId="urn:microsoft.com/office/officeart/2005/8/layout/radial5"/>
    <dgm:cxn modelId="{0A378A24-433F-4B3B-9C9C-441D956983B8}" type="presParOf" srcId="{7660C881-AF76-4FD3-A5BE-3493E151FB39}" destId="{5B91A0AC-1A73-418E-B42C-CAF81281EC35}" srcOrd="9" destOrd="0" presId="urn:microsoft.com/office/officeart/2005/8/layout/radial5"/>
    <dgm:cxn modelId="{0F5505F6-F40E-459B-A779-E2459547ED18}" type="presParOf" srcId="{5B91A0AC-1A73-418E-B42C-CAF81281EC35}" destId="{0AA563BD-0579-452C-A059-6287C43C684C}" srcOrd="0" destOrd="0" presId="urn:microsoft.com/office/officeart/2005/8/layout/radial5"/>
    <dgm:cxn modelId="{3CA4119D-50D9-480B-AE68-BAADEFD5881D}" type="presParOf" srcId="{7660C881-AF76-4FD3-A5BE-3493E151FB39}" destId="{989FEC10-F4C5-494B-803A-4D996E525FD0}" srcOrd="10" destOrd="0" presId="urn:microsoft.com/office/officeart/2005/8/layout/radial5"/>
    <dgm:cxn modelId="{CA90021C-7CC3-4D9F-8419-95E6816D2D08}" type="presParOf" srcId="{7660C881-AF76-4FD3-A5BE-3493E151FB39}" destId="{5F770601-DFAF-4A61-A14F-B1D6D44FC28B}" srcOrd="11" destOrd="0" presId="urn:microsoft.com/office/officeart/2005/8/layout/radial5"/>
    <dgm:cxn modelId="{207C308E-F245-4DB4-BC51-21799B0E12BD}" type="presParOf" srcId="{5F770601-DFAF-4A61-A14F-B1D6D44FC28B}" destId="{B2405CE0-4217-46E7-AA6C-C4061E891180}" srcOrd="0" destOrd="0" presId="urn:microsoft.com/office/officeart/2005/8/layout/radial5"/>
    <dgm:cxn modelId="{CE49A0BC-038A-4921-974C-C9334D3A95D1}" type="presParOf" srcId="{7660C881-AF76-4FD3-A5BE-3493E151FB39}" destId="{30F947B6-00D8-4747-B283-0A7D647B81A7}" srcOrd="12" destOrd="0" presId="urn:microsoft.com/office/officeart/2005/8/layout/radial5"/>
    <dgm:cxn modelId="{648EF061-C0FB-4877-806C-873FE0B771B1}" type="presParOf" srcId="{7660C881-AF76-4FD3-A5BE-3493E151FB39}" destId="{7627978E-A18C-4450-8A85-460337987D85}" srcOrd="13" destOrd="0" presId="urn:microsoft.com/office/officeart/2005/8/layout/radial5"/>
    <dgm:cxn modelId="{FE0F99AB-7117-4B1E-9CF1-45C1E781F338}" type="presParOf" srcId="{7627978E-A18C-4450-8A85-460337987D85}" destId="{0419B64E-0EFE-4CE5-B95B-6E4CD39A1D25}" srcOrd="0" destOrd="0" presId="urn:microsoft.com/office/officeart/2005/8/layout/radial5"/>
    <dgm:cxn modelId="{DEAA31C9-F6D6-4AD6-82D4-1A2D8A33D843}" type="presParOf" srcId="{7660C881-AF76-4FD3-A5BE-3493E151FB39}" destId="{D9FAAF8E-C617-47F5-8F8F-FBE7C16B8DB8}" srcOrd="14" destOrd="0" presId="urn:microsoft.com/office/officeart/2005/8/layout/radial5"/>
    <dgm:cxn modelId="{91C5F98B-1A05-4604-B789-01FCEA8FE313}" type="presParOf" srcId="{7660C881-AF76-4FD3-A5BE-3493E151FB39}" destId="{82DC927F-C56E-4A11-A97E-D1E57CE08B12}" srcOrd="15" destOrd="0" presId="urn:microsoft.com/office/officeart/2005/8/layout/radial5"/>
    <dgm:cxn modelId="{931EB29A-5ECC-4B9F-86EA-4FE37FD0441E}" type="presParOf" srcId="{82DC927F-C56E-4A11-A97E-D1E57CE08B12}" destId="{AFF0D575-5644-4903-9F15-FDBA66666CBD}" srcOrd="0" destOrd="0" presId="urn:microsoft.com/office/officeart/2005/8/layout/radial5"/>
    <dgm:cxn modelId="{98CDEE1E-89F4-4FE9-B1F2-372C337142AE}" type="presParOf" srcId="{7660C881-AF76-4FD3-A5BE-3493E151FB39}" destId="{C7157DD4-6A38-4AC2-8C88-1EF100A69257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3B9AC3-3ED3-4EAD-A991-98222CF45946}" type="doc">
      <dgm:prSet loTypeId="urn:microsoft.com/office/officeart/2005/8/layout/process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3018F38-3580-4331-87A0-F873E3A887C3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1- شناخت عوامل موثر بر تربیت فرزندان ( وراثت، خانواده، تغذیه، محیط تحصیلی رفاقتی، رسانه و...)</a:t>
          </a:r>
          <a:endParaRPr lang="en-US" sz="1600" dirty="0">
            <a:cs typeface="B Titr" panose="00000700000000000000" pitchFamily="2" charset="-78"/>
          </a:endParaRPr>
        </a:p>
      </dgm:t>
    </dgm:pt>
    <dgm:pt modelId="{21028C24-0030-419D-8623-5068C3025919}" type="parTrans" cxnId="{783F77C8-1CDA-4486-BFE6-38E34FE0B00D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A39350D-E676-45E9-B0C7-CF9E4758D1F1}" type="sibTrans" cxnId="{783F77C8-1CDA-4486-BFE6-38E34FE0B00D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F871CE37-998B-4808-ACB2-EEF2F6186CC1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2- شناخت تفاوت های بین دختر و پسر.</a:t>
          </a:r>
          <a:endParaRPr lang="en-US" sz="1600" dirty="0">
            <a:cs typeface="B Titr" panose="00000700000000000000" pitchFamily="2" charset="-78"/>
          </a:endParaRPr>
        </a:p>
      </dgm:t>
    </dgm:pt>
    <dgm:pt modelId="{3A5D05BF-B03A-437F-BCB5-1A5D0E66C649}" type="parTrans" cxnId="{E725BD0B-2405-4548-82B0-A2975E47EB12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6CBE9F54-1036-417A-8464-C0F869212BE3}" type="sibTrans" cxnId="{E725BD0B-2405-4548-82B0-A2975E47EB12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DCAD2708-7089-4720-B135-5B19CD6BF99F}">
      <dgm:prSet custT="1"/>
      <dgm:spPr>
        <a:solidFill>
          <a:srgbClr val="7030A0"/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3- شناخت دوران های مختلف سنی و رفتارهای متناسب با هرکدام ( کودکی، نوجوانی، و جوانی) </a:t>
          </a:r>
          <a:endParaRPr lang="en-US" sz="1600" dirty="0">
            <a:cs typeface="B Titr" panose="00000700000000000000" pitchFamily="2" charset="-78"/>
          </a:endParaRPr>
        </a:p>
      </dgm:t>
    </dgm:pt>
    <dgm:pt modelId="{3DE12205-116B-434B-AB53-DFECE182DD4E}" type="parTrans" cxnId="{DD241554-22C1-4BE2-879C-190A39FBA788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7396CF5E-1A25-4131-B38A-6A4E8A4D891C}" type="sibTrans" cxnId="{DD241554-22C1-4BE2-879C-190A39FBA788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81F7E60E-C9D0-4A7B-BF33-43EE4CCF6373}">
      <dgm:prSet custT="1"/>
      <dgm:spPr>
        <a:solidFill>
          <a:schemeClr val="accent5">
            <a:lumMod val="5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4- برقرای  ارتباط  موثر با فرزندان : </a:t>
          </a:r>
        </a:p>
        <a:p>
          <a:pPr rtl="1"/>
          <a:r>
            <a:rPr lang="fa-IR" sz="1600" dirty="0" smtClean="0">
              <a:solidFill>
                <a:srgbClr val="FFC000"/>
              </a:solidFill>
              <a:cs typeface="B Titr" panose="00000700000000000000" pitchFamily="2" charset="-78"/>
            </a:rPr>
            <a:t>1- تعلیم </a:t>
          </a:r>
          <a:r>
            <a:rPr lang="fa-IR" sz="1200" dirty="0" smtClean="0">
              <a:cs typeface="B Titr" panose="00000700000000000000" pitchFamily="2" charset="-78"/>
            </a:rPr>
            <a:t>(تعلیم آسان مسایل مورد نیاز  دینی، تحصیلی و مهارتی) </a:t>
          </a:r>
          <a:r>
            <a:rPr lang="fa-IR" sz="1600" dirty="0" smtClean="0">
              <a:solidFill>
                <a:srgbClr val="EFC58D"/>
              </a:solidFill>
              <a:cs typeface="B Titr" panose="00000700000000000000" pitchFamily="2" charset="-78"/>
            </a:rPr>
            <a:t>2- تکریم </a:t>
          </a:r>
          <a:r>
            <a:rPr lang="fa-IR" sz="1200" dirty="0" smtClean="0">
              <a:cs typeface="B Titr" panose="00000700000000000000" pitchFamily="2" charset="-78"/>
            </a:rPr>
            <a:t>( احترام و محبت ، تکریم و تشویق،برخورد صادقانه و مشفقانه، پرهیز از تحکم و رفتار آمرانه ، شرکت در بازیها و سرگرمی ها، دوستی و همراهی)  </a:t>
          </a:r>
          <a:r>
            <a:rPr lang="fa-IR" sz="1600" dirty="0" smtClean="0">
              <a:solidFill>
                <a:schemeClr val="accent2">
                  <a:lumMod val="40000"/>
                  <a:lumOff val="60000"/>
                </a:schemeClr>
              </a:solidFill>
              <a:cs typeface="B Titr" panose="00000700000000000000" pitchFamily="2" charset="-78"/>
            </a:rPr>
            <a:t>3-  هدایت </a:t>
          </a:r>
          <a:r>
            <a:rPr lang="fa-IR" sz="1200" dirty="0" smtClean="0">
              <a:solidFill>
                <a:schemeClr val="accent2">
                  <a:lumMod val="40000"/>
                  <a:lumOff val="60000"/>
                </a:schemeClr>
              </a:solidFill>
              <a:cs typeface="B Titr" panose="00000700000000000000" pitchFamily="2" charset="-78"/>
            </a:rPr>
            <a:t> </a:t>
          </a:r>
          <a:r>
            <a:rPr lang="fa-IR" sz="1200" dirty="0" smtClean="0">
              <a:cs typeface="B Titr" panose="00000700000000000000" pitchFamily="2" charset="-78"/>
            </a:rPr>
            <a:t>(القاء امید و اعتماد به نفس در زندگی از طریق مشورت گرفتن از آنان وسپردن مسئولیت ) </a:t>
          </a:r>
          <a:r>
            <a:rPr lang="fa-IR" sz="1600" dirty="0" smtClean="0">
              <a:solidFill>
                <a:srgbClr val="FFFF00"/>
              </a:solidFill>
              <a:cs typeface="B Titr" panose="00000700000000000000" pitchFamily="2" charset="-78"/>
            </a:rPr>
            <a:t>4-حمایت و مراقبت </a:t>
          </a:r>
          <a:r>
            <a:rPr lang="fa-IR" sz="1200" dirty="0" smtClean="0">
              <a:cs typeface="B Titr" panose="00000700000000000000" pitchFamily="2" charset="-78"/>
            </a:rPr>
            <a:t>(  تغافل ، عفو و گذشت ،حمایت و تحسین رفتارهای خوب، نظارت و کنترل غیر مسقیم  بر دوستان و اختصاص وقت مناسب و مفید)</a:t>
          </a:r>
          <a:endParaRPr lang="en-US" sz="1200" dirty="0">
            <a:cs typeface="B Titr" panose="00000700000000000000" pitchFamily="2" charset="-78"/>
          </a:endParaRPr>
        </a:p>
      </dgm:t>
    </dgm:pt>
    <dgm:pt modelId="{8BBFDF3C-E319-4043-865B-CBA3BCA9522F}" type="parTrans" cxnId="{027CD110-8AE2-4D15-AFF7-A90C27959F15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9CCD3A0-A80D-4F05-A877-E7BF7BF0574D}" type="sibTrans" cxnId="{027CD110-8AE2-4D15-AFF7-A90C27959F15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6314F6A-00DD-4C75-97D4-F41C9B6BE193}">
      <dgm:prSet custT="1"/>
      <dgm:spPr>
        <a:solidFill>
          <a:srgbClr val="C00000"/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5- شناخت و ریشه یابی علل رفتارهای ناهنجار و راههای کنترل آن</a:t>
          </a:r>
          <a:endParaRPr lang="en-US" sz="1600" dirty="0">
            <a:cs typeface="B Titr" panose="00000700000000000000" pitchFamily="2" charset="-78"/>
          </a:endParaRPr>
        </a:p>
      </dgm:t>
    </dgm:pt>
    <dgm:pt modelId="{1AA878E1-8BFC-4084-8E4D-34C079BA2D1B}" type="parTrans" cxnId="{30368620-4162-46C2-AF00-C02F470B92CE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107E0AFF-0B46-4732-8525-D627046823E3}" type="sibTrans" cxnId="{30368620-4162-46C2-AF00-C02F470B92CE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4092CB82-6935-44BF-AC31-62CA20C2C3B1}" type="pres">
      <dgm:prSet presAssocID="{073B9AC3-3ED3-4EAD-A991-98222CF459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6B937D-1131-4D22-9AA2-F5EF67EBFF35}" type="pres">
      <dgm:prSet presAssocID="{96314F6A-00DD-4C75-97D4-F41C9B6BE193}" presName="boxAndChildren" presStyleCnt="0"/>
      <dgm:spPr/>
      <dgm:t>
        <a:bodyPr/>
        <a:lstStyle/>
        <a:p>
          <a:endParaRPr lang="en-US"/>
        </a:p>
      </dgm:t>
    </dgm:pt>
    <dgm:pt modelId="{6FF62FFD-1893-4520-ABF9-2FECA187DC43}" type="pres">
      <dgm:prSet presAssocID="{96314F6A-00DD-4C75-97D4-F41C9B6BE193}" presName="parentTextBox" presStyleLbl="node1" presStyleIdx="0" presStyleCnt="5"/>
      <dgm:spPr/>
      <dgm:t>
        <a:bodyPr/>
        <a:lstStyle/>
        <a:p>
          <a:endParaRPr lang="en-US"/>
        </a:p>
      </dgm:t>
    </dgm:pt>
    <dgm:pt modelId="{35AA358B-36FA-4455-85E8-908DC16E4D91}" type="pres">
      <dgm:prSet presAssocID="{59CCD3A0-A80D-4F05-A877-E7BF7BF0574D}" presName="sp" presStyleCnt="0"/>
      <dgm:spPr/>
      <dgm:t>
        <a:bodyPr/>
        <a:lstStyle/>
        <a:p>
          <a:endParaRPr lang="en-US"/>
        </a:p>
      </dgm:t>
    </dgm:pt>
    <dgm:pt modelId="{7A3BD0CA-C3ED-49EB-AC8F-874B3EC268E3}" type="pres">
      <dgm:prSet presAssocID="{81F7E60E-C9D0-4A7B-BF33-43EE4CCF6373}" presName="arrowAndChildren" presStyleCnt="0"/>
      <dgm:spPr/>
      <dgm:t>
        <a:bodyPr/>
        <a:lstStyle/>
        <a:p>
          <a:endParaRPr lang="en-US"/>
        </a:p>
      </dgm:t>
    </dgm:pt>
    <dgm:pt modelId="{B7E766C7-7D08-4A05-B87C-ACDDC88DAE23}" type="pres">
      <dgm:prSet presAssocID="{81F7E60E-C9D0-4A7B-BF33-43EE4CCF6373}" presName="parentTextArrow" presStyleLbl="node1" presStyleIdx="1" presStyleCnt="5" custScaleY="410395"/>
      <dgm:spPr/>
      <dgm:t>
        <a:bodyPr/>
        <a:lstStyle/>
        <a:p>
          <a:endParaRPr lang="en-US"/>
        </a:p>
      </dgm:t>
    </dgm:pt>
    <dgm:pt modelId="{F52E5952-60D4-4470-A5F3-3E5AFE94A365}" type="pres">
      <dgm:prSet presAssocID="{7396CF5E-1A25-4131-B38A-6A4E8A4D891C}" presName="sp" presStyleCnt="0"/>
      <dgm:spPr/>
      <dgm:t>
        <a:bodyPr/>
        <a:lstStyle/>
        <a:p>
          <a:endParaRPr lang="en-US"/>
        </a:p>
      </dgm:t>
    </dgm:pt>
    <dgm:pt modelId="{2C2D86FD-B5B5-4D78-B950-89D3109138AF}" type="pres">
      <dgm:prSet presAssocID="{DCAD2708-7089-4720-B135-5B19CD6BF99F}" presName="arrowAndChildren" presStyleCnt="0"/>
      <dgm:spPr/>
      <dgm:t>
        <a:bodyPr/>
        <a:lstStyle/>
        <a:p>
          <a:endParaRPr lang="en-US"/>
        </a:p>
      </dgm:t>
    </dgm:pt>
    <dgm:pt modelId="{AF6A7032-DDCC-4141-AEFC-F40AC4DDD274}" type="pres">
      <dgm:prSet presAssocID="{DCAD2708-7089-4720-B135-5B19CD6BF99F}" presName="parentTextArrow" presStyleLbl="node1" presStyleIdx="2" presStyleCnt="5"/>
      <dgm:spPr/>
      <dgm:t>
        <a:bodyPr/>
        <a:lstStyle/>
        <a:p>
          <a:endParaRPr lang="en-US"/>
        </a:p>
      </dgm:t>
    </dgm:pt>
    <dgm:pt modelId="{10C83E46-EF7C-43FC-821B-F56EF0670952}" type="pres">
      <dgm:prSet presAssocID="{6CBE9F54-1036-417A-8464-C0F869212BE3}" presName="sp" presStyleCnt="0"/>
      <dgm:spPr/>
      <dgm:t>
        <a:bodyPr/>
        <a:lstStyle/>
        <a:p>
          <a:endParaRPr lang="en-US"/>
        </a:p>
      </dgm:t>
    </dgm:pt>
    <dgm:pt modelId="{493D570B-A395-493D-BABF-BE0679AD153C}" type="pres">
      <dgm:prSet presAssocID="{F871CE37-998B-4808-ACB2-EEF2F6186CC1}" presName="arrowAndChildren" presStyleCnt="0"/>
      <dgm:spPr/>
      <dgm:t>
        <a:bodyPr/>
        <a:lstStyle/>
        <a:p>
          <a:endParaRPr lang="en-US"/>
        </a:p>
      </dgm:t>
    </dgm:pt>
    <dgm:pt modelId="{6F2D91CB-51C2-4576-99D7-D6D28F531912}" type="pres">
      <dgm:prSet presAssocID="{F871CE37-998B-4808-ACB2-EEF2F6186CC1}" presName="parentTextArrow" presStyleLbl="node1" presStyleIdx="3" presStyleCnt="5"/>
      <dgm:spPr/>
      <dgm:t>
        <a:bodyPr/>
        <a:lstStyle/>
        <a:p>
          <a:endParaRPr lang="en-US"/>
        </a:p>
      </dgm:t>
    </dgm:pt>
    <dgm:pt modelId="{2454F2BF-3751-4AE1-9E30-FA7AB4BE22F6}" type="pres">
      <dgm:prSet presAssocID="{9A39350D-E676-45E9-B0C7-CF9E4758D1F1}" presName="sp" presStyleCnt="0"/>
      <dgm:spPr/>
      <dgm:t>
        <a:bodyPr/>
        <a:lstStyle/>
        <a:p>
          <a:endParaRPr lang="en-US"/>
        </a:p>
      </dgm:t>
    </dgm:pt>
    <dgm:pt modelId="{592E46DA-99F5-4FD1-9A19-26B52CA2B397}" type="pres">
      <dgm:prSet presAssocID="{03018F38-3580-4331-87A0-F873E3A887C3}" presName="arrowAndChildren" presStyleCnt="0"/>
      <dgm:spPr/>
      <dgm:t>
        <a:bodyPr/>
        <a:lstStyle/>
        <a:p>
          <a:endParaRPr lang="en-US"/>
        </a:p>
      </dgm:t>
    </dgm:pt>
    <dgm:pt modelId="{4132E268-26A8-46DB-AE3B-8F09939D11D1}" type="pres">
      <dgm:prSet presAssocID="{03018F38-3580-4331-87A0-F873E3A887C3}" presName="parentTextArrow" presStyleLbl="node1" presStyleIdx="4" presStyleCnt="5" custLinFactNeighborY="-39856"/>
      <dgm:spPr/>
      <dgm:t>
        <a:bodyPr/>
        <a:lstStyle/>
        <a:p>
          <a:endParaRPr lang="en-US"/>
        </a:p>
      </dgm:t>
    </dgm:pt>
  </dgm:ptLst>
  <dgm:cxnLst>
    <dgm:cxn modelId="{D6D081EF-2121-4252-9F32-189456ED4A0B}" type="presOf" srcId="{03018F38-3580-4331-87A0-F873E3A887C3}" destId="{4132E268-26A8-46DB-AE3B-8F09939D11D1}" srcOrd="0" destOrd="0" presId="urn:microsoft.com/office/officeart/2005/8/layout/process4"/>
    <dgm:cxn modelId="{DD241554-22C1-4BE2-879C-190A39FBA788}" srcId="{073B9AC3-3ED3-4EAD-A991-98222CF45946}" destId="{DCAD2708-7089-4720-B135-5B19CD6BF99F}" srcOrd="2" destOrd="0" parTransId="{3DE12205-116B-434B-AB53-DFECE182DD4E}" sibTransId="{7396CF5E-1A25-4131-B38A-6A4E8A4D891C}"/>
    <dgm:cxn modelId="{3F9D1008-7CD8-4790-9A7C-6962AB3DF608}" type="presOf" srcId="{F871CE37-998B-4808-ACB2-EEF2F6186CC1}" destId="{6F2D91CB-51C2-4576-99D7-D6D28F531912}" srcOrd="0" destOrd="0" presId="urn:microsoft.com/office/officeart/2005/8/layout/process4"/>
    <dgm:cxn modelId="{1CF09A13-E621-4D03-A33F-FF3FA1E6AC95}" type="presOf" srcId="{81F7E60E-C9D0-4A7B-BF33-43EE4CCF6373}" destId="{B7E766C7-7D08-4A05-B87C-ACDDC88DAE23}" srcOrd="0" destOrd="0" presId="urn:microsoft.com/office/officeart/2005/8/layout/process4"/>
    <dgm:cxn modelId="{C0AB0C53-073A-43A4-B8CF-6DF18B5CE0EF}" type="presOf" srcId="{073B9AC3-3ED3-4EAD-A991-98222CF45946}" destId="{4092CB82-6935-44BF-AC31-62CA20C2C3B1}" srcOrd="0" destOrd="0" presId="urn:microsoft.com/office/officeart/2005/8/layout/process4"/>
    <dgm:cxn modelId="{30368620-4162-46C2-AF00-C02F470B92CE}" srcId="{073B9AC3-3ED3-4EAD-A991-98222CF45946}" destId="{96314F6A-00DD-4C75-97D4-F41C9B6BE193}" srcOrd="4" destOrd="0" parTransId="{1AA878E1-8BFC-4084-8E4D-34C079BA2D1B}" sibTransId="{107E0AFF-0B46-4732-8525-D627046823E3}"/>
    <dgm:cxn modelId="{783F77C8-1CDA-4486-BFE6-38E34FE0B00D}" srcId="{073B9AC3-3ED3-4EAD-A991-98222CF45946}" destId="{03018F38-3580-4331-87A0-F873E3A887C3}" srcOrd="0" destOrd="0" parTransId="{21028C24-0030-419D-8623-5068C3025919}" sibTransId="{9A39350D-E676-45E9-B0C7-CF9E4758D1F1}"/>
    <dgm:cxn modelId="{26025D52-1740-4DF9-901D-6243A120BC55}" type="presOf" srcId="{96314F6A-00DD-4C75-97D4-F41C9B6BE193}" destId="{6FF62FFD-1893-4520-ABF9-2FECA187DC43}" srcOrd="0" destOrd="0" presId="urn:microsoft.com/office/officeart/2005/8/layout/process4"/>
    <dgm:cxn modelId="{027CD110-8AE2-4D15-AFF7-A90C27959F15}" srcId="{073B9AC3-3ED3-4EAD-A991-98222CF45946}" destId="{81F7E60E-C9D0-4A7B-BF33-43EE4CCF6373}" srcOrd="3" destOrd="0" parTransId="{8BBFDF3C-E319-4043-865B-CBA3BCA9522F}" sibTransId="{59CCD3A0-A80D-4F05-A877-E7BF7BF0574D}"/>
    <dgm:cxn modelId="{E725BD0B-2405-4548-82B0-A2975E47EB12}" srcId="{073B9AC3-3ED3-4EAD-A991-98222CF45946}" destId="{F871CE37-998B-4808-ACB2-EEF2F6186CC1}" srcOrd="1" destOrd="0" parTransId="{3A5D05BF-B03A-437F-BCB5-1A5D0E66C649}" sibTransId="{6CBE9F54-1036-417A-8464-C0F869212BE3}"/>
    <dgm:cxn modelId="{393C1906-9E5D-4EF4-8025-4DD546E2B8C0}" type="presOf" srcId="{DCAD2708-7089-4720-B135-5B19CD6BF99F}" destId="{AF6A7032-DDCC-4141-AEFC-F40AC4DDD274}" srcOrd="0" destOrd="0" presId="urn:microsoft.com/office/officeart/2005/8/layout/process4"/>
    <dgm:cxn modelId="{520DAD25-B9BE-4CCC-A5F6-5B978A9B4A3A}" type="presParOf" srcId="{4092CB82-6935-44BF-AC31-62CA20C2C3B1}" destId="{FB6B937D-1131-4D22-9AA2-F5EF67EBFF35}" srcOrd="0" destOrd="0" presId="urn:microsoft.com/office/officeart/2005/8/layout/process4"/>
    <dgm:cxn modelId="{CAC729D3-DEB2-4E0D-8303-D624773622AD}" type="presParOf" srcId="{FB6B937D-1131-4D22-9AA2-F5EF67EBFF35}" destId="{6FF62FFD-1893-4520-ABF9-2FECA187DC43}" srcOrd="0" destOrd="0" presId="urn:microsoft.com/office/officeart/2005/8/layout/process4"/>
    <dgm:cxn modelId="{2A41E6AA-699E-4B90-A396-7512F2B41AAD}" type="presParOf" srcId="{4092CB82-6935-44BF-AC31-62CA20C2C3B1}" destId="{35AA358B-36FA-4455-85E8-908DC16E4D91}" srcOrd="1" destOrd="0" presId="urn:microsoft.com/office/officeart/2005/8/layout/process4"/>
    <dgm:cxn modelId="{12278608-06FF-4274-8303-CADE9CB4D9D4}" type="presParOf" srcId="{4092CB82-6935-44BF-AC31-62CA20C2C3B1}" destId="{7A3BD0CA-C3ED-49EB-AC8F-874B3EC268E3}" srcOrd="2" destOrd="0" presId="urn:microsoft.com/office/officeart/2005/8/layout/process4"/>
    <dgm:cxn modelId="{344F6158-BC72-422D-B4E7-129B6802732C}" type="presParOf" srcId="{7A3BD0CA-C3ED-49EB-AC8F-874B3EC268E3}" destId="{B7E766C7-7D08-4A05-B87C-ACDDC88DAE23}" srcOrd="0" destOrd="0" presId="urn:microsoft.com/office/officeart/2005/8/layout/process4"/>
    <dgm:cxn modelId="{4272CC25-2263-4ACE-9B5C-59F7E5EF5FD9}" type="presParOf" srcId="{4092CB82-6935-44BF-AC31-62CA20C2C3B1}" destId="{F52E5952-60D4-4470-A5F3-3E5AFE94A365}" srcOrd="3" destOrd="0" presId="urn:microsoft.com/office/officeart/2005/8/layout/process4"/>
    <dgm:cxn modelId="{D7697197-88B0-41E9-8D70-98EDC1197252}" type="presParOf" srcId="{4092CB82-6935-44BF-AC31-62CA20C2C3B1}" destId="{2C2D86FD-B5B5-4D78-B950-89D3109138AF}" srcOrd="4" destOrd="0" presId="urn:microsoft.com/office/officeart/2005/8/layout/process4"/>
    <dgm:cxn modelId="{8430C39F-2BD9-4594-B2D2-1E3583B0B0AA}" type="presParOf" srcId="{2C2D86FD-B5B5-4D78-B950-89D3109138AF}" destId="{AF6A7032-DDCC-4141-AEFC-F40AC4DDD274}" srcOrd="0" destOrd="0" presId="urn:microsoft.com/office/officeart/2005/8/layout/process4"/>
    <dgm:cxn modelId="{9A2F72E7-6DD8-4D87-9E97-3CDBD732AC94}" type="presParOf" srcId="{4092CB82-6935-44BF-AC31-62CA20C2C3B1}" destId="{10C83E46-EF7C-43FC-821B-F56EF0670952}" srcOrd="5" destOrd="0" presId="urn:microsoft.com/office/officeart/2005/8/layout/process4"/>
    <dgm:cxn modelId="{ECA246C7-D414-4AB8-BC5E-9EB583E44B9A}" type="presParOf" srcId="{4092CB82-6935-44BF-AC31-62CA20C2C3B1}" destId="{493D570B-A395-493D-BABF-BE0679AD153C}" srcOrd="6" destOrd="0" presId="urn:microsoft.com/office/officeart/2005/8/layout/process4"/>
    <dgm:cxn modelId="{6D2397D5-9C30-4ACC-8E05-1FBD70E1A919}" type="presParOf" srcId="{493D570B-A395-493D-BABF-BE0679AD153C}" destId="{6F2D91CB-51C2-4576-99D7-D6D28F531912}" srcOrd="0" destOrd="0" presId="urn:microsoft.com/office/officeart/2005/8/layout/process4"/>
    <dgm:cxn modelId="{D7044E65-FE84-47BD-A53B-6842EE46ACD9}" type="presParOf" srcId="{4092CB82-6935-44BF-AC31-62CA20C2C3B1}" destId="{2454F2BF-3751-4AE1-9E30-FA7AB4BE22F6}" srcOrd="7" destOrd="0" presId="urn:microsoft.com/office/officeart/2005/8/layout/process4"/>
    <dgm:cxn modelId="{90545ECF-93D9-48FA-9052-1FD983AAB94E}" type="presParOf" srcId="{4092CB82-6935-44BF-AC31-62CA20C2C3B1}" destId="{592E46DA-99F5-4FD1-9A19-26B52CA2B397}" srcOrd="8" destOrd="0" presId="urn:microsoft.com/office/officeart/2005/8/layout/process4"/>
    <dgm:cxn modelId="{861A9E51-F147-4680-A3E5-777DF3479AE0}" type="presParOf" srcId="{592E46DA-99F5-4FD1-9A19-26B52CA2B397}" destId="{4132E268-26A8-46DB-AE3B-8F09939D11D1}" srcOrd="0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73B9AC3-3ED3-4EAD-A991-98222CF45946}" type="doc">
      <dgm:prSet loTypeId="urn:microsoft.com/office/officeart/2005/8/layout/process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3018F38-3580-4331-87A0-F873E3A887C3}">
      <dgm:prSet custT="1"/>
      <dgm:spPr>
        <a:solidFill>
          <a:srgbClr val="00863D"/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1- جایگاه حیاء ، عفت و غیرت در اسلام</a:t>
          </a:r>
          <a:endParaRPr lang="en-US" sz="1600" dirty="0">
            <a:cs typeface="B Titr" panose="00000700000000000000" pitchFamily="2" charset="-78"/>
          </a:endParaRPr>
        </a:p>
      </dgm:t>
    </dgm:pt>
    <dgm:pt modelId="{21028C24-0030-419D-8623-5068C3025919}" type="parTrans" cxnId="{783F77C8-1CDA-4486-BFE6-38E34FE0B00D}">
      <dgm:prSet/>
      <dgm:spPr/>
      <dgm:t>
        <a:bodyPr/>
        <a:lstStyle/>
        <a:p>
          <a:endParaRPr lang="en-US" sz="18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A39350D-E676-45E9-B0C7-CF9E4758D1F1}" type="sibTrans" cxnId="{783F77C8-1CDA-4486-BFE6-38E34FE0B00D}">
      <dgm:prSet/>
      <dgm:spPr/>
      <dgm:t>
        <a:bodyPr/>
        <a:lstStyle/>
        <a:p>
          <a:endParaRPr lang="en-US" sz="18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F871CE37-998B-4808-ACB2-EEF2F6186CC1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2-نقش و کارکرد حیاء، عفت و  غیرت در زندگی و ضرورت رعایت آن در محیط خانواده</a:t>
          </a:r>
          <a:endParaRPr lang="en-US" sz="1600" dirty="0">
            <a:cs typeface="B Titr" panose="00000700000000000000" pitchFamily="2" charset="-78"/>
          </a:endParaRPr>
        </a:p>
      </dgm:t>
    </dgm:pt>
    <dgm:pt modelId="{3A5D05BF-B03A-437F-BCB5-1A5D0E66C649}" type="parTrans" cxnId="{E725BD0B-2405-4548-82B0-A2975E47EB12}">
      <dgm:prSet/>
      <dgm:spPr/>
      <dgm:t>
        <a:bodyPr/>
        <a:lstStyle/>
        <a:p>
          <a:endParaRPr lang="en-US" sz="18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6CBE9F54-1036-417A-8464-C0F869212BE3}" type="sibTrans" cxnId="{E725BD0B-2405-4548-82B0-A2975E47EB12}">
      <dgm:prSet/>
      <dgm:spPr/>
      <dgm:t>
        <a:bodyPr/>
        <a:lstStyle/>
        <a:p>
          <a:endParaRPr lang="en-US" sz="18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DCAD2708-7089-4720-B135-5B19CD6BF99F}">
      <dgm:prSet custT="1"/>
      <dgm:spPr>
        <a:solidFill>
          <a:srgbClr val="7030A0"/>
        </a:solidFill>
      </dgm:spPr>
      <dgm:t>
        <a:bodyPr/>
        <a:lstStyle/>
        <a:p>
          <a:pPr rtl="1"/>
          <a:r>
            <a:rPr lang="fa-IR" sz="1400" dirty="0" smtClean="0">
              <a:cs typeface="B Titr" panose="00000700000000000000" pitchFamily="2" charset="-78"/>
            </a:rPr>
            <a:t>3- شاخص های تربیت بر اساس حیاء:</a:t>
          </a:r>
        </a:p>
        <a:p>
          <a:pPr rtl="1"/>
          <a:r>
            <a:rPr lang="fa-IR" sz="1200" dirty="0" smtClean="0">
              <a:cs typeface="B Titr" panose="00000700000000000000" pitchFamily="2" charset="-78"/>
            </a:rPr>
            <a:t>الف) حیای کرامت : </a:t>
          </a:r>
          <a:r>
            <a:rPr lang="fa-IR" sz="1100" dirty="0" smtClean="0">
              <a:cs typeface="B Titr" panose="00000700000000000000" pitchFamily="2" charset="-78"/>
            </a:rPr>
            <a:t>تقویت کرامت و عزت نفس  </a:t>
          </a:r>
          <a:r>
            <a:rPr lang="fa-IR" sz="1200" dirty="0" smtClean="0">
              <a:cs typeface="B Titr" panose="00000700000000000000" pitchFamily="2" charset="-78"/>
            </a:rPr>
            <a:t>ب) حیای هیبت :</a:t>
          </a:r>
          <a:r>
            <a:rPr lang="fa-IR" sz="1100" dirty="0" smtClean="0">
              <a:cs typeface="B Titr" panose="00000700000000000000" pitchFamily="2" charset="-78"/>
            </a:rPr>
            <a:t>تقویت ایمان و معنویت </a:t>
          </a:r>
          <a:r>
            <a:rPr lang="fa-IR" sz="1200" dirty="0" smtClean="0">
              <a:cs typeface="B Titr" panose="00000700000000000000" pitchFamily="2" charset="-78"/>
            </a:rPr>
            <a:t>ج) حیای محبت : </a:t>
          </a:r>
          <a:r>
            <a:rPr lang="fa-IR" sz="1100" dirty="0" smtClean="0">
              <a:cs typeface="B Titr" panose="00000700000000000000" pitchFamily="2" charset="-78"/>
            </a:rPr>
            <a:t>تقویت و عشق محبت خدا و اهل البیت </a:t>
          </a:r>
          <a:r>
            <a:rPr lang="fa-IR" sz="700" dirty="0" smtClean="0">
              <a:cs typeface="B Titr" panose="00000700000000000000" pitchFamily="2" charset="-78"/>
            </a:rPr>
            <a:t>(علیهم السلام)</a:t>
          </a:r>
        </a:p>
        <a:p>
          <a:pPr rtl="1"/>
          <a:endParaRPr lang="en-US" sz="1800" dirty="0">
            <a:cs typeface="B Titr" panose="00000700000000000000" pitchFamily="2" charset="-78"/>
          </a:endParaRPr>
        </a:p>
      </dgm:t>
    </dgm:pt>
    <dgm:pt modelId="{3DE12205-116B-434B-AB53-DFECE182DD4E}" type="parTrans" cxnId="{DD241554-22C1-4BE2-879C-190A39FBA788}">
      <dgm:prSet/>
      <dgm:spPr/>
      <dgm:t>
        <a:bodyPr/>
        <a:lstStyle/>
        <a:p>
          <a:endParaRPr lang="en-US" sz="18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7396CF5E-1A25-4131-B38A-6A4E8A4D891C}" type="sibTrans" cxnId="{DD241554-22C1-4BE2-879C-190A39FBA788}">
      <dgm:prSet/>
      <dgm:spPr/>
      <dgm:t>
        <a:bodyPr/>
        <a:lstStyle/>
        <a:p>
          <a:endParaRPr lang="en-US" sz="18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81F7E60E-C9D0-4A7B-BF33-43EE4CCF6373}">
      <dgm:prSet custT="1"/>
      <dgm:spPr>
        <a:solidFill>
          <a:srgbClr val="C44F00"/>
        </a:solidFill>
      </dgm:spPr>
      <dgm:t>
        <a:bodyPr/>
        <a:lstStyle/>
        <a:p>
          <a:pPr rtl="1"/>
          <a:r>
            <a:rPr lang="fa-IR" sz="1200" dirty="0" smtClean="0">
              <a:cs typeface="B Titr" panose="00000700000000000000" pitchFamily="2" charset="-78"/>
            </a:rPr>
            <a:t>4- آثار و پیامدهای مربوط به حیا ء و غیرت</a:t>
          </a:r>
        </a:p>
        <a:p>
          <a:pPr rtl="1"/>
          <a:r>
            <a:rPr lang="fa-IR" sz="1200" dirty="0" smtClean="0">
              <a:solidFill>
                <a:srgbClr val="92D050"/>
              </a:solidFill>
              <a:cs typeface="B Titr" panose="00000700000000000000" pitchFamily="2" charset="-78"/>
            </a:rPr>
            <a:t>الف)آثار: </a:t>
          </a:r>
          <a:r>
            <a:rPr lang="fa-IR" sz="1200" dirty="0" smtClean="0">
              <a:cs typeface="B Titr" panose="00000700000000000000" pitchFamily="2" charset="-78"/>
            </a:rPr>
            <a:t>( سلامتی نسل، کامل شدن ایمان، دفاع از حقوق خانواده، احساس امنیت بانوان، مدیریت صحیح خانواده)</a:t>
          </a:r>
        </a:p>
        <a:p>
          <a:pPr rtl="1"/>
          <a:r>
            <a:rPr lang="fa-IR" sz="1200" dirty="0" smtClean="0">
              <a:solidFill>
                <a:srgbClr val="FFFF00"/>
              </a:solidFill>
              <a:cs typeface="B Titr" panose="00000700000000000000" pitchFamily="2" charset="-78"/>
            </a:rPr>
            <a:t>ب)پیامدها:  </a:t>
          </a:r>
          <a:r>
            <a:rPr lang="fa-IR" sz="1200" dirty="0" smtClean="0">
              <a:cs typeface="B Titr" panose="00000700000000000000" pitchFamily="2" charset="-78"/>
            </a:rPr>
            <a:t>( ترویج رذایل اخلاقی، دشوار شدن زندگی مومنانه،ضعف خانواده در هدایت و پیشگیری)</a:t>
          </a:r>
        </a:p>
        <a:p>
          <a:pPr rtl="1"/>
          <a:endParaRPr lang="en-US" sz="1200" dirty="0">
            <a:cs typeface="B Titr" panose="00000700000000000000" pitchFamily="2" charset="-78"/>
          </a:endParaRPr>
        </a:p>
      </dgm:t>
    </dgm:pt>
    <dgm:pt modelId="{8BBFDF3C-E319-4043-865B-CBA3BCA9522F}" type="parTrans" cxnId="{027CD110-8AE2-4D15-AFF7-A90C27959F15}">
      <dgm:prSet/>
      <dgm:spPr/>
      <dgm:t>
        <a:bodyPr/>
        <a:lstStyle/>
        <a:p>
          <a:endParaRPr lang="en-US" sz="18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9CCD3A0-A80D-4F05-A877-E7BF7BF0574D}" type="sibTrans" cxnId="{027CD110-8AE2-4D15-AFF7-A90C27959F15}">
      <dgm:prSet/>
      <dgm:spPr/>
      <dgm:t>
        <a:bodyPr/>
        <a:lstStyle/>
        <a:p>
          <a:endParaRPr lang="en-US" sz="18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6314F6A-00DD-4C75-97D4-F41C9B6BE193}">
      <dgm:prSet custT="1"/>
      <dgm:spPr>
        <a:solidFill>
          <a:srgbClr val="C00000"/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5- عوامل ترویج بی حیایی و بی غیرتی در جامعه</a:t>
          </a:r>
          <a:r>
            <a:rPr lang="fa-IR" sz="1400" dirty="0" smtClean="0">
              <a:cs typeface="B Titr" panose="00000700000000000000" pitchFamily="2" charset="-78"/>
            </a:rPr>
            <a:t>( رسانه ها، فضای اجتماعی، لقمه حرام،موسیقی مبتذل و...)</a:t>
          </a:r>
          <a:endParaRPr lang="en-US" sz="1400" dirty="0">
            <a:cs typeface="B Titr" panose="00000700000000000000" pitchFamily="2" charset="-78"/>
          </a:endParaRPr>
        </a:p>
      </dgm:t>
    </dgm:pt>
    <dgm:pt modelId="{1AA878E1-8BFC-4084-8E4D-34C079BA2D1B}" type="parTrans" cxnId="{30368620-4162-46C2-AF00-C02F470B92CE}">
      <dgm:prSet/>
      <dgm:spPr/>
      <dgm:t>
        <a:bodyPr/>
        <a:lstStyle/>
        <a:p>
          <a:endParaRPr lang="en-US" sz="18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107E0AFF-0B46-4732-8525-D627046823E3}" type="sibTrans" cxnId="{30368620-4162-46C2-AF00-C02F470B92CE}">
      <dgm:prSet/>
      <dgm:spPr/>
      <dgm:t>
        <a:bodyPr/>
        <a:lstStyle/>
        <a:p>
          <a:endParaRPr lang="en-US" sz="18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4092CB82-6935-44BF-AC31-62CA20C2C3B1}" type="pres">
      <dgm:prSet presAssocID="{073B9AC3-3ED3-4EAD-A991-98222CF459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1CBFA52-8493-44AA-B28C-1F97C99A40EA}" type="pres">
      <dgm:prSet presAssocID="{96314F6A-00DD-4C75-97D4-F41C9B6BE193}" presName="boxAndChildren" presStyleCnt="0"/>
      <dgm:spPr/>
    </dgm:pt>
    <dgm:pt modelId="{02792249-02D9-4A6C-B8FF-12C247BD77A4}" type="pres">
      <dgm:prSet presAssocID="{96314F6A-00DD-4C75-97D4-F41C9B6BE193}" presName="parentTextBox" presStyleLbl="node1" presStyleIdx="0" presStyleCnt="5" custScaleY="130484"/>
      <dgm:spPr/>
      <dgm:t>
        <a:bodyPr/>
        <a:lstStyle/>
        <a:p>
          <a:endParaRPr lang="en-US"/>
        </a:p>
      </dgm:t>
    </dgm:pt>
    <dgm:pt modelId="{35AA358B-36FA-4455-85E8-908DC16E4D91}" type="pres">
      <dgm:prSet presAssocID="{59CCD3A0-A80D-4F05-A877-E7BF7BF0574D}" presName="sp" presStyleCnt="0"/>
      <dgm:spPr/>
      <dgm:t>
        <a:bodyPr/>
        <a:lstStyle/>
        <a:p>
          <a:endParaRPr lang="en-US"/>
        </a:p>
      </dgm:t>
    </dgm:pt>
    <dgm:pt modelId="{7A3BD0CA-C3ED-49EB-AC8F-874B3EC268E3}" type="pres">
      <dgm:prSet presAssocID="{81F7E60E-C9D0-4A7B-BF33-43EE4CCF6373}" presName="arrowAndChildren" presStyleCnt="0"/>
      <dgm:spPr/>
      <dgm:t>
        <a:bodyPr/>
        <a:lstStyle/>
        <a:p>
          <a:endParaRPr lang="en-US"/>
        </a:p>
      </dgm:t>
    </dgm:pt>
    <dgm:pt modelId="{B7E766C7-7D08-4A05-B87C-ACDDC88DAE23}" type="pres">
      <dgm:prSet presAssocID="{81F7E60E-C9D0-4A7B-BF33-43EE4CCF6373}" presName="parentTextArrow" presStyleLbl="node1" presStyleIdx="1" presStyleCnt="5" custScaleY="309872" custLinFactNeighborY="-5083"/>
      <dgm:spPr/>
      <dgm:t>
        <a:bodyPr/>
        <a:lstStyle/>
        <a:p>
          <a:endParaRPr lang="en-US"/>
        </a:p>
      </dgm:t>
    </dgm:pt>
    <dgm:pt modelId="{F52E5952-60D4-4470-A5F3-3E5AFE94A365}" type="pres">
      <dgm:prSet presAssocID="{7396CF5E-1A25-4131-B38A-6A4E8A4D891C}" presName="sp" presStyleCnt="0"/>
      <dgm:spPr/>
      <dgm:t>
        <a:bodyPr/>
        <a:lstStyle/>
        <a:p>
          <a:endParaRPr lang="en-US"/>
        </a:p>
      </dgm:t>
    </dgm:pt>
    <dgm:pt modelId="{2C2D86FD-B5B5-4D78-B950-89D3109138AF}" type="pres">
      <dgm:prSet presAssocID="{DCAD2708-7089-4720-B135-5B19CD6BF99F}" presName="arrowAndChildren" presStyleCnt="0"/>
      <dgm:spPr/>
      <dgm:t>
        <a:bodyPr/>
        <a:lstStyle/>
        <a:p>
          <a:endParaRPr lang="en-US"/>
        </a:p>
      </dgm:t>
    </dgm:pt>
    <dgm:pt modelId="{AF6A7032-DDCC-4141-AEFC-F40AC4DDD274}" type="pres">
      <dgm:prSet presAssocID="{DCAD2708-7089-4720-B135-5B19CD6BF99F}" presName="parentTextArrow" presStyleLbl="node1" presStyleIdx="2" presStyleCnt="5" custScaleY="218668"/>
      <dgm:spPr/>
      <dgm:t>
        <a:bodyPr/>
        <a:lstStyle/>
        <a:p>
          <a:endParaRPr lang="en-US"/>
        </a:p>
      </dgm:t>
    </dgm:pt>
    <dgm:pt modelId="{10C83E46-EF7C-43FC-821B-F56EF0670952}" type="pres">
      <dgm:prSet presAssocID="{6CBE9F54-1036-417A-8464-C0F869212BE3}" presName="sp" presStyleCnt="0"/>
      <dgm:spPr/>
      <dgm:t>
        <a:bodyPr/>
        <a:lstStyle/>
        <a:p>
          <a:endParaRPr lang="en-US"/>
        </a:p>
      </dgm:t>
    </dgm:pt>
    <dgm:pt modelId="{493D570B-A395-493D-BABF-BE0679AD153C}" type="pres">
      <dgm:prSet presAssocID="{F871CE37-998B-4808-ACB2-EEF2F6186CC1}" presName="arrowAndChildren" presStyleCnt="0"/>
      <dgm:spPr/>
      <dgm:t>
        <a:bodyPr/>
        <a:lstStyle/>
        <a:p>
          <a:endParaRPr lang="en-US"/>
        </a:p>
      </dgm:t>
    </dgm:pt>
    <dgm:pt modelId="{6F2D91CB-51C2-4576-99D7-D6D28F531912}" type="pres">
      <dgm:prSet presAssocID="{F871CE37-998B-4808-ACB2-EEF2F6186CC1}" presName="parentTextArrow" presStyleLbl="node1" presStyleIdx="3" presStyleCnt="5" custScaleY="72136"/>
      <dgm:spPr/>
      <dgm:t>
        <a:bodyPr/>
        <a:lstStyle/>
        <a:p>
          <a:endParaRPr lang="en-US"/>
        </a:p>
      </dgm:t>
    </dgm:pt>
    <dgm:pt modelId="{2454F2BF-3751-4AE1-9E30-FA7AB4BE22F6}" type="pres">
      <dgm:prSet presAssocID="{9A39350D-E676-45E9-B0C7-CF9E4758D1F1}" presName="sp" presStyleCnt="0"/>
      <dgm:spPr/>
      <dgm:t>
        <a:bodyPr/>
        <a:lstStyle/>
        <a:p>
          <a:endParaRPr lang="en-US"/>
        </a:p>
      </dgm:t>
    </dgm:pt>
    <dgm:pt modelId="{592E46DA-99F5-4FD1-9A19-26B52CA2B397}" type="pres">
      <dgm:prSet presAssocID="{03018F38-3580-4331-87A0-F873E3A887C3}" presName="arrowAndChildren" presStyleCnt="0"/>
      <dgm:spPr/>
      <dgm:t>
        <a:bodyPr/>
        <a:lstStyle/>
        <a:p>
          <a:endParaRPr lang="en-US"/>
        </a:p>
      </dgm:t>
    </dgm:pt>
    <dgm:pt modelId="{4132E268-26A8-46DB-AE3B-8F09939D11D1}" type="pres">
      <dgm:prSet presAssocID="{03018F38-3580-4331-87A0-F873E3A887C3}" presName="parentTextArrow" presStyleLbl="node1" presStyleIdx="4" presStyleCnt="5" custScaleY="86899" custLinFactNeighborY="-39856"/>
      <dgm:spPr/>
      <dgm:t>
        <a:bodyPr/>
        <a:lstStyle/>
        <a:p>
          <a:endParaRPr lang="en-US"/>
        </a:p>
      </dgm:t>
    </dgm:pt>
  </dgm:ptLst>
  <dgm:cxnLst>
    <dgm:cxn modelId="{DD241554-22C1-4BE2-879C-190A39FBA788}" srcId="{073B9AC3-3ED3-4EAD-A991-98222CF45946}" destId="{DCAD2708-7089-4720-B135-5B19CD6BF99F}" srcOrd="2" destOrd="0" parTransId="{3DE12205-116B-434B-AB53-DFECE182DD4E}" sibTransId="{7396CF5E-1A25-4131-B38A-6A4E8A4D891C}"/>
    <dgm:cxn modelId="{FD8917A0-EDAD-48B2-80C6-AF7CB610BEE4}" type="presOf" srcId="{DCAD2708-7089-4720-B135-5B19CD6BF99F}" destId="{AF6A7032-DDCC-4141-AEFC-F40AC4DDD274}" srcOrd="0" destOrd="0" presId="urn:microsoft.com/office/officeart/2005/8/layout/process4"/>
    <dgm:cxn modelId="{ADE2BC0C-EAB5-45A5-ADD3-65393B9CDEA6}" type="presOf" srcId="{F871CE37-998B-4808-ACB2-EEF2F6186CC1}" destId="{6F2D91CB-51C2-4576-99D7-D6D28F531912}" srcOrd="0" destOrd="0" presId="urn:microsoft.com/office/officeart/2005/8/layout/process4"/>
    <dgm:cxn modelId="{30368620-4162-46C2-AF00-C02F470B92CE}" srcId="{073B9AC3-3ED3-4EAD-A991-98222CF45946}" destId="{96314F6A-00DD-4C75-97D4-F41C9B6BE193}" srcOrd="4" destOrd="0" parTransId="{1AA878E1-8BFC-4084-8E4D-34C079BA2D1B}" sibTransId="{107E0AFF-0B46-4732-8525-D627046823E3}"/>
    <dgm:cxn modelId="{783F77C8-1CDA-4486-BFE6-38E34FE0B00D}" srcId="{073B9AC3-3ED3-4EAD-A991-98222CF45946}" destId="{03018F38-3580-4331-87A0-F873E3A887C3}" srcOrd="0" destOrd="0" parTransId="{21028C24-0030-419D-8623-5068C3025919}" sibTransId="{9A39350D-E676-45E9-B0C7-CF9E4758D1F1}"/>
    <dgm:cxn modelId="{FE7E091C-F1B4-42AF-ACBC-30E20812D60E}" type="presOf" srcId="{073B9AC3-3ED3-4EAD-A991-98222CF45946}" destId="{4092CB82-6935-44BF-AC31-62CA20C2C3B1}" srcOrd="0" destOrd="0" presId="urn:microsoft.com/office/officeart/2005/8/layout/process4"/>
    <dgm:cxn modelId="{D81CC469-AEAA-4565-8CCC-FA77ED9EA281}" type="presOf" srcId="{03018F38-3580-4331-87A0-F873E3A887C3}" destId="{4132E268-26A8-46DB-AE3B-8F09939D11D1}" srcOrd="0" destOrd="0" presId="urn:microsoft.com/office/officeart/2005/8/layout/process4"/>
    <dgm:cxn modelId="{A39142C9-A4CC-4391-9D0B-762FC25B6F4F}" type="presOf" srcId="{96314F6A-00DD-4C75-97D4-F41C9B6BE193}" destId="{02792249-02D9-4A6C-B8FF-12C247BD77A4}" srcOrd="0" destOrd="0" presId="urn:microsoft.com/office/officeart/2005/8/layout/process4"/>
    <dgm:cxn modelId="{A47FC471-EB52-45CC-8170-D0C09EF0D51E}" type="presOf" srcId="{81F7E60E-C9D0-4A7B-BF33-43EE4CCF6373}" destId="{B7E766C7-7D08-4A05-B87C-ACDDC88DAE23}" srcOrd="0" destOrd="0" presId="urn:microsoft.com/office/officeart/2005/8/layout/process4"/>
    <dgm:cxn modelId="{027CD110-8AE2-4D15-AFF7-A90C27959F15}" srcId="{073B9AC3-3ED3-4EAD-A991-98222CF45946}" destId="{81F7E60E-C9D0-4A7B-BF33-43EE4CCF6373}" srcOrd="3" destOrd="0" parTransId="{8BBFDF3C-E319-4043-865B-CBA3BCA9522F}" sibTransId="{59CCD3A0-A80D-4F05-A877-E7BF7BF0574D}"/>
    <dgm:cxn modelId="{E725BD0B-2405-4548-82B0-A2975E47EB12}" srcId="{073B9AC3-3ED3-4EAD-A991-98222CF45946}" destId="{F871CE37-998B-4808-ACB2-EEF2F6186CC1}" srcOrd="1" destOrd="0" parTransId="{3A5D05BF-B03A-437F-BCB5-1A5D0E66C649}" sibTransId="{6CBE9F54-1036-417A-8464-C0F869212BE3}"/>
    <dgm:cxn modelId="{E8842BA6-C972-42CF-B91A-2B7C3D6DE349}" type="presParOf" srcId="{4092CB82-6935-44BF-AC31-62CA20C2C3B1}" destId="{D1CBFA52-8493-44AA-B28C-1F97C99A40EA}" srcOrd="0" destOrd="0" presId="urn:microsoft.com/office/officeart/2005/8/layout/process4"/>
    <dgm:cxn modelId="{FC368997-0757-4873-BCB4-175C71716638}" type="presParOf" srcId="{D1CBFA52-8493-44AA-B28C-1F97C99A40EA}" destId="{02792249-02D9-4A6C-B8FF-12C247BD77A4}" srcOrd="0" destOrd="0" presId="urn:microsoft.com/office/officeart/2005/8/layout/process4"/>
    <dgm:cxn modelId="{222D5905-55B8-43A8-B4DB-27B8D94067F8}" type="presParOf" srcId="{4092CB82-6935-44BF-AC31-62CA20C2C3B1}" destId="{35AA358B-36FA-4455-85E8-908DC16E4D91}" srcOrd="1" destOrd="0" presId="urn:microsoft.com/office/officeart/2005/8/layout/process4"/>
    <dgm:cxn modelId="{EF8E596A-BC98-40F1-ABE2-B76A468F4E56}" type="presParOf" srcId="{4092CB82-6935-44BF-AC31-62CA20C2C3B1}" destId="{7A3BD0CA-C3ED-49EB-AC8F-874B3EC268E3}" srcOrd="2" destOrd="0" presId="urn:microsoft.com/office/officeart/2005/8/layout/process4"/>
    <dgm:cxn modelId="{B91F8557-E1A3-4091-BD3E-3407E24BD3B5}" type="presParOf" srcId="{7A3BD0CA-C3ED-49EB-AC8F-874B3EC268E3}" destId="{B7E766C7-7D08-4A05-B87C-ACDDC88DAE23}" srcOrd="0" destOrd="0" presId="urn:microsoft.com/office/officeart/2005/8/layout/process4"/>
    <dgm:cxn modelId="{13958A97-46F5-4DAC-89DC-9D91621B023F}" type="presParOf" srcId="{4092CB82-6935-44BF-AC31-62CA20C2C3B1}" destId="{F52E5952-60D4-4470-A5F3-3E5AFE94A365}" srcOrd="3" destOrd="0" presId="urn:microsoft.com/office/officeart/2005/8/layout/process4"/>
    <dgm:cxn modelId="{262935FB-12B2-422A-AC2E-30CE97D3A7A5}" type="presParOf" srcId="{4092CB82-6935-44BF-AC31-62CA20C2C3B1}" destId="{2C2D86FD-B5B5-4D78-B950-89D3109138AF}" srcOrd="4" destOrd="0" presId="urn:microsoft.com/office/officeart/2005/8/layout/process4"/>
    <dgm:cxn modelId="{49584B0E-C63C-4903-82D3-658CFE38C56C}" type="presParOf" srcId="{2C2D86FD-B5B5-4D78-B950-89D3109138AF}" destId="{AF6A7032-DDCC-4141-AEFC-F40AC4DDD274}" srcOrd="0" destOrd="0" presId="urn:microsoft.com/office/officeart/2005/8/layout/process4"/>
    <dgm:cxn modelId="{1BA16186-2072-4330-B3D3-4435A2F515C2}" type="presParOf" srcId="{4092CB82-6935-44BF-AC31-62CA20C2C3B1}" destId="{10C83E46-EF7C-43FC-821B-F56EF0670952}" srcOrd="5" destOrd="0" presId="urn:microsoft.com/office/officeart/2005/8/layout/process4"/>
    <dgm:cxn modelId="{34BD239B-69F5-40AD-928C-5A2FC495DBC1}" type="presParOf" srcId="{4092CB82-6935-44BF-AC31-62CA20C2C3B1}" destId="{493D570B-A395-493D-BABF-BE0679AD153C}" srcOrd="6" destOrd="0" presId="urn:microsoft.com/office/officeart/2005/8/layout/process4"/>
    <dgm:cxn modelId="{96D6F06E-BC69-4B8A-A4CE-03E73BE07CC8}" type="presParOf" srcId="{493D570B-A395-493D-BABF-BE0679AD153C}" destId="{6F2D91CB-51C2-4576-99D7-D6D28F531912}" srcOrd="0" destOrd="0" presId="urn:microsoft.com/office/officeart/2005/8/layout/process4"/>
    <dgm:cxn modelId="{03E0165E-6058-4CA6-B9E1-9AC5660AF808}" type="presParOf" srcId="{4092CB82-6935-44BF-AC31-62CA20C2C3B1}" destId="{2454F2BF-3751-4AE1-9E30-FA7AB4BE22F6}" srcOrd="7" destOrd="0" presId="urn:microsoft.com/office/officeart/2005/8/layout/process4"/>
    <dgm:cxn modelId="{B72F1E95-FF4C-4362-9653-C0729F700825}" type="presParOf" srcId="{4092CB82-6935-44BF-AC31-62CA20C2C3B1}" destId="{592E46DA-99F5-4FD1-9A19-26B52CA2B397}" srcOrd="8" destOrd="0" presId="urn:microsoft.com/office/officeart/2005/8/layout/process4"/>
    <dgm:cxn modelId="{1DA6134F-E707-4E1C-B1B6-47DBED24109A}" type="presParOf" srcId="{592E46DA-99F5-4FD1-9A19-26B52CA2B397}" destId="{4132E268-26A8-46DB-AE3B-8F09939D11D1}" srcOrd="0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73B9AC3-3ED3-4EAD-A991-98222CF45946}" type="doc">
      <dgm:prSet loTypeId="urn:microsoft.com/office/officeart/2005/8/layout/process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3018F38-3580-4331-87A0-F873E3A887C3}">
      <dgm:prSet custT="1"/>
      <dgm:spPr>
        <a:solidFill>
          <a:srgbClr val="00863D"/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7- شاخص های تربیت بر اساس حیاء {مراقبتها وحفظ حریمها وحرمتها- عظمت بخشی به حیاء-  تقویت کرامت وعزت نفس (حیای کرامت)-تقویت ایمان ومعنویت(حیای هیبت)تقویت عشق ومحبت خدا واهل البیت(علیهم السلام)(حیای محبت)}</a:t>
          </a:r>
          <a:endParaRPr lang="en-US" sz="1600" dirty="0">
            <a:cs typeface="B Titr" panose="00000700000000000000" pitchFamily="2" charset="-78"/>
          </a:endParaRPr>
        </a:p>
      </dgm:t>
    </dgm:pt>
    <dgm:pt modelId="{21028C24-0030-419D-8623-5068C3025919}" type="parTrans" cxnId="{783F77C8-1CDA-4486-BFE6-38E34FE0B00D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A39350D-E676-45E9-B0C7-CF9E4758D1F1}" type="sibTrans" cxnId="{783F77C8-1CDA-4486-BFE6-38E34FE0B00D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F871CE37-998B-4808-ACB2-EEF2F6186CC1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8- آثار و نتایج گسترش فرهنگ عفاف و غیرت(سلامتی نسل انسان-كامل شدن ایمان-دفاع از حقوق خانواده-احساس امنيت بانوان-مديريت صحيح خانواده) </a:t>
          </a:r>
          <a:endParaRPr lang="en-US" sz="1600" dirty="0">
            <a:cs typeface="B Titr" panose="00000700000000000000" pitchFamily="2" charset="-78"/>
          </a:endParaRPr>
        </a:p>
      </dgm:t>
    </dgm:pt>
    <dgm:pt modelId="{3A5D05BF-B03A-437F-BCB5-1A5D0E66C649}" type="parTrans" cxnId="{E725BD0B-2405-4548-82B0-A2975E47EB12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6CBE9F54-1036-417A-8464-C0F869212BE3}" type="sibTrans" cxnId="{E725BD0B-2405-4548-82B0-A2975E47EB12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DCAD2708-7089-4720-B135-5B19CD6BF99F}">
      <dgm:prSet custT="1"/>
      <dgm:spPr>
        <a:solidFill>
          <a:srgbClr val="7030A0"/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9- عوامل ترویج بی حیایی و بی غیرتی در جامعه( رسانه ها- فضای اجتماعی-سکوت علما و حاکمان لقمه </a:t>
          </a:r>
          <a:r>
            <a:rPr lang="fa-IR" sz="1600" smtClean="0">
              <a:cs typeface="B Titr" panose="00000700000000000000" pitchFamily="2" charset="-78"/>
            </a:rPr>
            <a:t>حرام ،</a:t>
          </a:r>
          <a:br>
            <a:rPr lang="fa-IR" sz="1600" smtClean="0">
              <a:cs typeface="B Titr" panose="00000700000000000000" pitchFamily="2" charset="-78"/>
            </a:rPr>
          </a:br>
          <a:r>
            <a:rPr lang="fa-IR" sz="1600" smtClean="0">
              <a:cs typeface="B Titr" panose="00000700000000000000" pitchFamily="2" charset="-78"/>
            </a:rPr>
            <a:t> </a:t>
          </a:r>
          <a:r>
            <a:rPr lang="fa-IR" sz="1600" dirty="0" smtClean="0">
              <a:cs typeface="B Titr" panose="00000700000000000000" pitchFamily="2" charset="-78"/>
            </a:rPr>
            <a:t>موسیقی مبتذل و..)</a:t>
          </a:r>
          <a:endParaRPr lang="en-US" sz="1600" dirty="0">
            <a:cs typeface="B Titr" panose="00000700000000000000" pitchFamily="2" charset="-78"/>
          </a:endParaRPr>
        </a:p>
      </dgm:t>
    </dgm:pt>
    <dgm:pt modelId="{3DE12205-116B-434B-AB53-DFECE182DD4E}" type="parTrans" cxnId="{DD241554-22C1-4BE2-879C-190A39FBA788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7396CF5E-1A25-4131-B38A-6A4E8A4D891C}" type="sibTrans" cxnId="{DD241554-22C1-4BE2-879C-190A39FBA788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81F7E60E-C9D0-4A7B-BF33-43EE4CCF6373}">
      <dgm:prSet custT="1"/>
      <dgm:spPr>
        <a:solidFill>
          <a:srgbClr val="C44F00"/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10- پیامدها و نتایج سوء بی حیایی و بی غیرتی(ترویج رذایل اخلاقی- دشوار شدن زندگی مؤمنانه- </a:t>
          </a:r>
          <a:br>
            <a:rPr lang="fa-IR" sz="1600" dirty="0" smtClean="0">
              <a:cs typeface="B Titr" panose="00000700000000000000" pitchFamily="2" charset="-78"/>
            </a:rPr>
          </a:br>
          <a:r>
            <a:rPr lang="fa-IR" sz="1600" dirty="0" smtClean="0">
              <a:cs typeface="B Titr" panose="00000700000000000000" pitchFamily="2" charset="-78"/>
            </a:rPr>
            <a:t>ضعف خانواده در هدایت و پیشگیری-</a:t>
          </a:r>
          <a:endParaRPr lang="en-US" sz="1600" dirty="0">
            <a:cs typeface="B Titr" panose="00000700000000000000" pitchFamily="2" charset="-78"/>
          </a:endParaRPr>
        </a:p>
      </dgm:t>
    </dgm:pt>
    <dgm:pt modelId="{8BBFDF3C-E319-4043-865B-CBA3BCA9522F}" type="parTrans" cxnId="{027CD110-8AE2-4D15-AFF7-A90C27959F15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9CCD3A0-A80D-4F05-A877-E7BF7BF0574D}" type="sibTrans" cxnId="{027CD110-8AE2-4D15-AFF7-A90C27959F15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6314F6A-00DD-4C75-97D4-F41C9B6BE193}">
      <dgm:prSet custT="1"/>
      <dgm:spPr>
        <a:solidFill>
          <a:srgbClr val="C00000"/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11- اسوه هاي حيا ، عفاف و غیرت</a:t>
          </a:r>
          <a:endParaRPr lang="en-US" sz="1600" dirty="0">
            <a:cs typeface="B Titr" panose="00000700000000000000" pitchFamily="2" charset="-78"/>
          </a:endParaRPr>
        </a:p>
      </dgm:t>
    </dgm:pt>
    <dgm:pt modelId="{1AA878E1-8BFC-4084-8E4D-34C079BA2D1B}" type="parTrans" cxnId="{30368620-4162-46C2-AF00-C02F470B92CE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107E0AFF-0B46-4732-8525-D627046823E3}" type="sibTrans" cxnId="{30368620-4162-46C2-AF00-C02F470B92CE}">
      <dgm:prSet/>
      <dgm:spPr/>
      <dgm:t>
        <a:bodyPr/>
        <a:lstStyle/>
        <a:p>
          <a:endParaRPr lang="en-US" sz="16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EFAB37F0-F5BF-4D48-8F39-C3E48F5B5BFB}">
      <dgm:prSet custT="1"/>
      <dgm:spPr>
        <a:solidFill>
          <a:srgbClr val="0070C0"/>
        </a:solidFill>
      </dgm:spPr>
      <dgm:t>
        <a:bodyPr/>
        <a:lstStyle/>
        <a:p>
          <a:pPr rtl="1"/>
          <a:r>
            <a:rPr lang="fa-IR" sz="1600" dirty="0" smtClean="0">
              <a:cs typeface="B Titr" panose="00000700000000000000" pitchFamily="2" charset="-78"/>
            </a:rPr>
            <a:t>12- عوامل تضعیف و تقویت غیرت و عفت </a:t>
          </a:r>
        </a:p>
      </dgm:t>
    </dgm:pt>
    <dgm:pt modelId="{3E4221F7-8DBA-4453-B622-06AA7E54C163}" type="parTrans" cxnId="{297D8E30-9A92-48CB-AB45-46873AD64E8C}">
      <dgm:prSet/>
      <dgm:spPr/>
      <dgm:t>
        <a:bodyPr/>
        <a:lstStyle/>
        <a:p>
          <a:endParaRPr lang="en-US" sz="1600">
            <a:cs typeface="B Titr" panose="00000700000000000000" pitchFamily="2" charset="-78"/>
          </a:endParaRPr>
        </a:p>
      </dgm:t>
    </dgm:pt>
    <dgm:pt modelId="{F8A82A9C-6E7D-44A0-8FBB-022E2A7A6DA7}" type="sibTrans" cxnId="{297D8E30-9A92-48CB-AB45-46873AD64E8C}">
      <dgm:prSet/>
      <dgm:spPr/>
      <dgm:t>
        <a:bodyPr/>
        <a:lstStyle/>
        <a:p>
          <a:endParaRPr lang="en-US" sz="1600">
            <a:cs typeface="B Titr" panose="00000700000000000000" pitchFamily="2" charset="-78"/>
          </a:endParaRPr>
        </a:p>
      </dgm:t>
    </dgm:pt>
    <dgm:pt modelId="{4092CB82-6935-44BF-AC31-62CA20C2C3B1}" type="pres">
      <dgm:prSet presAssocID="{073B9AC3-3ED3-4EAD-A991-98222CF459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57934BA-50E5-49DA-A1C2-1CFE68FC7521}" type="pres">
      <dgm:prSet presAssocID="{EFAB37F0-F5BF-4D48-8F39-C3E48F5B5BFB}" presName="boxAndChildren" presStyleCnt="0"/>
      <dgm:spPr/>
    </dgm:pt>
    <dgm:pt modelId="{783B7C32-DFD7-4FB1-B96B-B5E2885CA6D6}" type="pres">
      <dgm:prSet presAssocID="{EFAB37F0-F5BF-4D48-8F39-C3E48F5B5BFB}" presName="parentTextBox" presStyleLbl="node1" presStyleIdx="0" presStyleCnt="6" custScaleY="319944"/>
      <dgm:spPr/>
      <dgm:t>
        <a:bodyPr/>
        <a:lstStyle/>
        <a:p>
          <a:endParaRPr lang="en-US"/>
        </a:p>
      </dgm:t>
    </dgm:pt>
    <dgm:pt modelId="{6C261796-AFC4-478F-9D3C-80EF56242EC2}" type="pres">
      <dgm:prSet presAssocID="{107E0AFF-0B46-4732-8525-D627046823E3}" presName="sp" presStyleCnt="0"/>
      <dgm:spPr/>
      <dgm:t>
        <a:bodyPr/>
        <a:lstStyle/>
        <a:p>
          <a:endParaRPr lang="en-US"/>
        </a:p>
      </dgm:t>
    </dgm:pt>
    <dgm:pt modelId="{9D3CBC22-4322-46C8-8C40-100F84D67A44}" type="pres">
      <dgm:prSet presAssocID="{96314F6A-00DD-4C75-97D4-F41C9B6BE193}" presName="arrowAndChildren" presStyleCnt="0"/>
      <dgm:spPr/>
      <dgm:t>
        <a:bodyPr/>
        <a:lstStyle/>
        <a:p>
          <a:endParaRPr lang="en-US"/>
        </a:p>
      </dgm:t>
    </dgm:pt>
    <dgm:pt modelId="{81138D4D-AEF8-441A-9D10-287036236638}" type="pres">
      <dgm:prSet presAssocID="{96314F6A-00DD-4C75-97D4-F41C9B6BE193}" presName="parentTextArrow" presStyleLbl="node1" presStyleIdx="1" presStyleCnt="6" custScaleY="254579"/>
      <dgm:spPr/>
      <dgm:t>
        <a:bodyPr/>
        <a:lstStyle/>
        <a:p>
          <a:endParaRPr lang="en-US"/>
        </a:p>
      </dgm:t>
    </dgm:pt>
    <dgm:pt modelId="{35AA358B-36FA-4455-85E8-908DC16E4D91}" type="pres">
      <dgm:prSet presAssocID="{59CCD3A0-A80D-4F05-A877-E7BF7BF0574D}" presName="sp" presStyleCnt="0"/>
      <dgm:spPr/>
      <dgm:t>
        <a:bodyPr/>
        <a:lstStyle/>
        <a:p>
          <a:endParaRPr lang="en-US"/>
        </a:p>
      </dgm:t>
    </dgm:pt>
    <dgm:pt modelId="{7A3BD0CA-C3ED-49EB-AC8F-874B3EC268E3}" type="pres">
      <dgm:prSet presAssocID="{81F7E60E-C9D0-4A7B-BF33-43EE4CCF6373}" presName="arrowAndChildren" presStyleCnt="0"/>
      <dgm:spPr/>
      <dgm:t>
        <a:bodyPr/>
        <a:lstStyle/>
        <a:p>
          <a:endParaRPr lang="en-US"/>
        </a:p>
      </dgm:t>
    </dgm:pt>
    <dgm:pt modelId="{B7E766C7-7D08-4A05-B87C-ACDDC88DAE23}" type="pres">
      <dgm:prSet presAssocID="{81F7E60E-C9D0-4A7B-BF33-43EE4CCF6373}" presName="parentTextArrow" presStyleLbl="node1" presStyleIdx="2" presStyleCnt="6" custScaleY="372455"/>
      <dgm:spPr/>
      <dgm:t>
        <a:bodyPr/>
        <a:lstStyle/>
        <a:p>
          <a:endParaRPr lang="en-US"/>
        </a:p>
      </dgm:t>
    </dgm:pt>
    <dgm:pt modelId="{F52E5952-60D4-4470-A5F3-3E5AFE94A365}" type="pres">
      <dgm:prSet presAssocID="{7396CF5E-1A25-4131-B38A-6A4E8A4D891C}" presName="sp" presStyleCnt="0"/>
      <dgm:spPr/>
      <dgm:t>
        <a:bodyPr/>
        <a:lstStyle/>
        <a:p>
          <a:endParaRPr lang="en-US"/>
        </a:p>
      </dgm:t>
    </dgm:pt>
    <dgm:pt modelId="{2C2D86FD-B5B5-4D78-B950-89D3109138AF}" type="pres">
      <dgm:prSet presAssocID="{DCAD2708-7089-4720-B135-5B19CD6BF99F}" presName="arrowAndChildren" presStyleCnt="0"/>
      <dgm:spPr/>
      <dgm:t>
        <a:bodyPr/>
        <a:lstStyle/>
        <a:p>
          <a:endParaRPr lang="en-US"/>
        </a:p>
      </dgm:t>
    </dgm:pt>
    <dgm:pt modelId="{AF6A7032-DDCC-4141-AEFC-F40AC4DDD274}" type="pres">
      <dgm:prSet presAssocID="{DCAD2708-7089-4720-B135-5B19CD6BF99F}" presName="parentTextArrow" presStyleLbl="node1" presStyleIdx="3" presStyleCnt="6" custScaleY="376002"/>
      <dgm:spPr/>
      <dgm:t>
        <a:bodyPr/>
        <a:lstStyle/>
        <a:p>
          <a:endParaRPr lang="en-US"/>
        </a:p>
      </dgm:t>
    </dgm:pt>
    <dgm:pt modelId="{10C83E46-EF7C-43FC-821B-F56EF0670952}" type="pres">
      <dgm:prSet presAssocID="{6CBE9F54-1036-417A-8464-C0F869212BE3}" presName="sp" presStyleCnt="0"/>
      <dgm:spPr/>
      <dgm:t>
        <a:bodyPr/>
        <a:lstStyle/>
        <a:p>
          <a:endParaRPr lang="en-US"/>
        </a:p>
      </dgm:t>
    </dgm:pt>
    <dgm:pt modelId="{493D570B-A395-493D-BABF-BE0679AD153C}" type="pres">
      <dgm:prSet presAssocID="{F871CE37-998B-4808-ACB2-EEF2F6186CC1}" presName="arrowAndChildren" presStyleCnt="0"/>
      <dgm:spPr/>
      <dgm:t>
        <a:bodyPr/>
        <a:lstStyle/>
        <a:p>
          <a:endParaRPr lang="en-US"/>
        </a:p>
      </dgm:t>
    </dgm:pt>
    <dgm:pt modelId="{6F2D91CB-51C2-4576-99D7-D6D28F531912}" type="pres">
      <dgm:prSet presAssocID="{F871CE37-998B-4808-ACB2-EEF2F6186CC1}" presName="parentTextArrow" presStyleLbl="node1" presStyleIdx="4" presStyleCnt="6" custScaleY="394353"/>
      <dgm:spPr/>
      <dgm:t>
        <a:bodyPr/>
        <a:lstStyle/>
        <a:p>
          <a:endParaRPr lang="en-US"/>
        </a:p>
      </dgm:t>
    </dgm:pt>
    <dgm:pt modelId="{2454F2BF-3751-4AE1-9E30-FA7AB4BE22F6}" type="pres">
      <dgm:prSet presAssocID="{9A39350D-E676-45E9-B0C7-CF9E4758D1F1}" presName="sp" presStyleCnt="0"/>
      <dgm:spPr/>
      <dgm:t>
        <a:bodyPr/>
        <a:lstStyle/>
        <a:p>
          <a:endParaRPr lang="en-US"/>
        </a:p>
      </dgm:t>
    </dgm:pt>
    <dgm:pt modelId="{592E46DA-99F5-4FD1-9A19-26B52CA2B397}" type="pres">
      <dgm:prSet presAssocID="{03018F38-3580-4331-87A0-F873E3A887C3}" presName="arrowAndChildren" presStyleCnt="0"/>
      <dgm:spPr/>
      <dgm:t>
        <a:bodyPr/>
        <a:lstStyle/>
        <a:p>
          <a:endParaRPr lang="en-US"/>
        </a:p>
      </dgm:t>
    </dgm:pt>
    <dgm:pt modelId="{4132E268-26A8-46DB-AE3B-8F09939D11D1}" type="pres">
      <dgm:prSet presAssocID="{03018F38-3580-4331-87A0-F873E3A887C3}" presName="parentTextArrow" presStyleLbl="node1" presStyleIdx="5" presStyleCnt="6" custScaleY="393776" custLinFactNeighborY="-39856"/>
      <dgm:spPr/>
      <dgm:t>
        <a:bodyPr/>
        <a:lstStyle/>
        <a:p>
          <a:endParaRPr lang="en-US"/>
        </a:p>
      </dgm:t>
    </dgm:pt>
  </dgm:ptLst>
  <dgm:cxnLst>
    <dgm:cxn modelId="{8B0718E6-9B2E-493D-A7E9-4874C7C7DF64}" type="presOf" srcId="{F871CE37-998B-4808-ACB2-EEF2F6186CC1}" destId="{6F2D91CB-51C2-4576-99D7-D6D28F531912}" srcOrd="0" destOrd="0" presId="urn:microsoft.com/office/officeart/2005/8/layout/process4"/>
    <dgm:cxn modelId="{30368620-4162-46C2-AF00-C02F470B92CE}" srcId="{073B9AC3-3ED3-4EAD-A991-98222CF45946}" destId="{96314F6A-00DD-4C75-97D4-F41C9B6BE193}" srcOrd="4" destOrd="0" parTransId="{1AA878E1-8BFC-4084-8E4D-34C079BA2D1B}" sibTransId="{107E0AFF-0B46-4732-8525-D627046823E3}"/>
    <dgm:cxn modelId="{BCB7EF6A-3532-4219-9F16-B674B329F032}" type="presOf" srcId="{073B9AC3-3ED3-4EAD-A991-98222CF45946}" destId="{4092CB82-6935-44BF-AC31-62CA20C2C3B1}" srcOrd="0" destOrd="0" presId="urn:microsoft.com/office/officeart/2005/8/layout/process4"/>
    <dgm:cxn modelId="{DD241554-22C1-4BE2-879C-190A39FBA788}" srcId="{073B9AC3-3ED3-4EAD-A991-98222CF45946}" destId="{DCAD2708-7089-4720-B135-5B19CD6BF99F}" srcOrd="2" destOrd="0" parTransId="{3DE12205-116B-434B-AB53-DFECE182DD4E}" sibTransId="{7396CF5E-1A25-4131-B38A-6A4E8A4D891C}"/>
    <dgm:cxn modelId="{783F77C8-1CDA-4486-BFE6-38E34FE0B00D}" srcId="{073B9AC3-3ED3-4EAD-A991-98222CF45946}" destId="{03018F38-3580-4331-87A0-F873E3A887C3}" srcOrd="0" destOrd="0" parTransId="{21028C24-0030-419D-8623-5068C3025919}" sibTransId="{9A39350D-E676-45E9-B0C7-CF9E4758D1F1}"/>
    <dgm:cxn modelId="{E725BD0B-2405-4548-82B0-A2975E47EB12}" srcId="{073B9AC3-3ED3-4EAD-A991-98222CF45946}" destId="{F871CE37-998B-4808-ACB2-EEF2F6186CC1}" srcOrd="1" destOrd="0" parTransId="{3A5D05BF-B03A-437F-BCB5-1A5D0E66C649}" sibTransId="{6CBE9F54-1036-417A-8464-C0F869212BE3}"/>
    <dgm:cxn modelId="{923814B2-EB12-45C3-B23D-D41AD9A88360}" type="presOf" srcId="{81F7E60E-C9D0-4A7B-BF33-43EE4CCF6373}" destId="{B7E766C7-7D08-4A05-B87C-ACDDC88DAE23}" srcOrd="0" destOrd="0" presId="urn:microsoft.com/office/officeart/2005/8/layout/process4"/>
    <dgm:cxn modelId="{479BD9A5-9735-43E5-A469-492EDA836C3C}" type="presOf" srcId="{03018F38-3580-4331-87A0-F873E3A887C3}" destId="{4132E268-26A8-46DB-AE3B-8F09939D11D1}" srcOrd="0" destOrd="0" presId="urn:microsoft.com/office/officeart/2005/8/layout/process4"/>
    <dgm:cxn modelId="{89DCE4B8-F113-4701-B613-FA4AE3561F8E}" type="presOf" srcId="{DCAD2708-7089-4720-B135-5B19CD6BF99F}" destId="{AF6A7032-DDCC-4141-AEFC-F40AC4DDD274}" srcOrd="0" destOrd="0" presId="urn:microsoft.com/office/officeart/2005/8/layout/process4"/>
    <dgm:cxn modelId="{4EF85B35-456C-4FF0-A5CD-556DAF15C3C1}" type="presOf" srcId="{EFAB37F0-F5BF-4D48-8F39-C3E48F5B5BFB}" destId="{783B7C32-DFD7-4FB1-B96B-B5E2885CA6D6}" srcOrd="0" destOrd="0" presId="urn:microsoft.com/office/officeart/2005/8/layout/process4"/>
    <dgm:cxn modelId="{027CD110-8AE2-4D15-AFF7-A90C27959F15}" srcId="{073B9AC3-3ED3-4EAD-A991-98222CF45946}" destId="{81F7E60E-C9D0-4A7B-BF33-43EE4CCF6373}" srcOrd="3" destOrd="0" parTransId="{8BBFDF3C-E319-4043-865B-CBA3BCA9522F}" sibTransId="{59CCD3A0-A80D-4F05-A877-E7BF7BF0574D}"/>
    <dgm:cxn modelId="{297D8E30-9A92-48CB-AB45-46873AD64E8C}" srcId="{073B9AC3-3ED3-4EAD-A991-98222CF45946}" destId="{EFAB37F0-F5BF-4D48-8F39-C3E48F5B5BFB}" srcOrd="5" destOrd="0" parTransId="{3E4221F7-8DBA-4453-B622-06AA7E54C163}" sibTransId="{F8A82A9C-6E7D-44A0-8FBB-022E2A7A6DA7}"/>
    <dgm:cxn modelId="{8ABC97B5-4381-4344-A7F0-4A5783498898}" type="presOf" srcId="{96314F6A-00DD-4C75-97D4-F41C9B6BE193}" destId="{81138D4D-AEF8-441A-9D10-287036236638}" srcOrd="0" destOrd="0" presId="urn:microsoft.com/office/officeart/2005/8/layout/process4"/>
    <dgm:cxn modelId="{33C58D9D-F726-4D7E-97C5-0C14463683ED}" type="presParOf" srcId="{4092CB82-6935-44BF-AC31-62CA20C2C3B1}" destId="{457934BA-50E5-49DA-A1C2-1CFE68FC7521}" srcOrd="0" destOrd="0" presId="urn:microsoft.com/office/officeart/2005/8/layout/process4"/>
    <dgm:cxn modelId="{2EA5C359-B70A-4999-BEFE-25C9FDDB9E0A}" type="presParOf" srcId="{457934BA-50E5-49DA-A1C2-1CFE68FC7521}" destId="{783B7C32-DFD7-4FB1-B96B-B5E2885CA6D6}" srcOrd="0" destOrd="0" presId="urn:microsoft.com/office/officeart/2005/8/layout/process4"/>
    <dgm:cxn modelId="{B9CC79A3-97AC-46F6-957A-E314D20D7FAB}" type="presParOf" srcId="{4092CB82-6935-44BF-AC31-62CA20C2C3B1}" destId="{6C261796-AFC4-478F-9D3C-80EF56242EC2}" srcOrd="1" destOrd="0" presId="urn:microsoft.com/office/officeart/2005/8/layout/process4"/>
    <dgm:cxn modelId="{EAB39D69-E905-4DBC-AD13-0A37BCC5FA38}" type="presParOf" srcId="{4092CB82-6935-44BF-AC31-62CA20C2C3B1}" destId="{9D3CBC22-4322-46C8-8C40-100F84D67A44}" srcOrd="2" destOrd="0" presId="urn:microsoft.com/office/officeart/2005/8/layout/process4"/>
    <dgm:cxn modelId="{AC9B95F1-8A29-4013-A8A8-1421F4C2612F}" type="presParOf" srcId="{9D3CBC22-4322-46C8-8C40-100F84D67A44}" destId="{81138D4D-AEF8-441A-9D10-287036236638}" srcOrd="0" destOrd="0" presId="urn:microsoft.com/office/officeart/2005/8/layout/process4"/>
    <dgm:cxn modelId="{FE7A56FE-81AF-4385-857D-97C70A0D7CB2}" type="presParOf" srcId="{4092CB82-6935-44BF-AC31-62CA20C2C3B1}" destId="{35AA358B-36FA-4455-85E8-908DC16E4D91}" srcOrd="3" destOrd="0" presId="urn:microsoft.com/office/officeart/2005/8/layout/process4"/>
    <dgm:cxn modelId="{F3B42E2F-A384-4733-9587-C46EC493B970}" type="presParOf" srcId="{4092CB82-6935-44BF-AC31-62CA20C2C3B1}" destId="{7A3BD0CA-C3ED-49EB-AC8F-874B3EC268E3}" srcOrd="4" destOrd="0" presId="urn:microsoft.com/office/officeart/2005/8/layout/process4"/>
    <dgm:cxn modelId="{9935137A-C13A-4D2E-BF10-604F8F28E15E}" type="presParOf" srcId="{7A3BD0CA-C3ED-49EB-AC8F-874B3EC268E3}" destId="{B7E766C7-7D08-4A05-B87C-ACDDC88DAE23}" srcOrd="0" destOrd="0" presId="urn:microsoft.com/office/officeart/2005/8/layout/process4"/>
    <dgm:cxn modelId="{FE84D1CE-D100-4073-988A-8A87882E96F5}" type="presParOf" srcId="{4092CB82-6935-44BF-AC31-62CA20C2C3B1}" destId="{F52E5952-60D4-4470-A5F3-3E5AFE94A365}" srcOrd="5" destOrd="0" presId="urn:microsoft.com/office/officeart/2005/8/layout/process4"/>
    <dgm:cxn modelId="{13C52ADB-BEF5-4F17-B0C8-58B304EEFF00}" type="presParOf" srcId="{4092CB82-6935-44BF-AC31-62CA20C2C3B1}" destId="{2C2D86FD-B5B5-4D78-B950-89D3109138AF}" srcOrd="6" destOrd="0" presId="urn:microsoft.com/office/officeart/2005/8/layout/process4"/>
    <dgm:cxn modelId="{31B59902-6599-4E1C-B35F-957A2BD4FC13}" type="presParOf" srcId="{2C2D86FD-B5B5-4D78-B950-89D3109138AF}" destId="{AF6A7032-DDCC-4141-AEFC-F40AC4DDD274}" srcOrd="0" destOrd="0" presId="urn:microsoft.com/office/officeart/2005/8/layout/process4"/>
    <dgm:cxn modelId="{FAA5FE3E-69B0-49AF-9BC1-AE04D76F2C87}" type="presParOf" srcId="{4092CB82-6935-44BF-AC31-62CA20C2C3B1}" destId="{10C83E46-EF7C-43FC-821B-F56EF0670952}" srcOrd="7" destOrd="0" presId="urn:microsoft.com/office/officeart/2005/8/layout/process4"/>
    <dgm:cxn modelId="{6EC8B2FC-64A5-4BE3-A632-717453018467}" type="presParOf" srcId="{4092CB82-6935-44BF-AC31-62CA20C2C3B1}" destId="{493D570B-A395-493D-BABF-BE0679AD153C}" srcOrd="8" destOrd="0" presId="urn:microsoft.com/office/officeart/2005/8/layout/process4"/>
    <dgm:cxn modelId="{37D1BC73-F8D3-46E5-9CB9-18B16B713282}" type="presParOf" srcId="{493D570B-A395-493D-BABF-BE0679AD153C}" destId="{6F2D91CB-51C2-4576-99D7-D6D28F531912}" srcOrd="0" destOrd="0" presId="urn:microsoft.com/office/officeart/2005/8/layout/process4"/>
    <dgm:cxn modelId="{0DB0CE66-8619-409F-B32F-2C86F4237147}" type="presParOf" srcId="{4092CB82-6935-44BF-AC31-62CA20C2C3B1}" destId="{2454F2BF-3751-4AE1-9E30-FA7AB4BE22F6}" srcOrd="9" destOrd="0" presId="urn:microsoft.com/office/officeart/2005/8/layout/process4"/>
    <dgm:cxn modelId="{D0DDA9A7-4207-43AC-8FF6-C201AC8ADD7E}" type="presParOf" srcId="{4092CB82-6935-44BF-AC31-62CA20C2C3B1}" destId="{592E46DA-99F5-4FD1-9A19-26B52CA2B397}" srcOrd="10" destOrd="0" presId="urn:microsoft.com/office/officeart/2005/8/layout/process4"/>
    <dgm:cxn modelId="{9D5165CE-CCCC-43DC-9138-F8F45BED7326}" type="presParOf" srcId="{592E46DA-99F5-4FD1-9A19-26B52CA2B397}" destId="{4132E268-26A8-46DB-AE3B-8F09939D11D1}" srcOrd="0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442562-AB54-4CCB-B74D-381E5D77F9AE}">
      <dsp:nvSpPr>
        <dsp:cNvPr id="0" name=""/>
        <dsp:cNvSpPr/>
      </dsp:nvSpPr>
      <dsp:spPr>
        <a:xfrm>
          <a:off x="5018934" y="1138566"/>
          <a:ext cx="2976531" cy="1786867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cs typeface="B Titr" panose="00000700000000000000" pitchFamily="2" charset="-78"/>
            </a:rPr>
            <a:t>1- مقدمات تعامل صحیح زوجین:</a:t>
          </a:r>
          <a:endParaRPr lang="en-US" sz="2800" kern="1200" dirty="0">
            <a:cs typeface="B Titr" panose="00000700000000000000" pitchFamily="2" charset="-78"/>
          </a:endParaRPr>
        </a:p>
      </dsp:txBody>
      <dsp:txXfrm>
        <a:off x="5071270" y="1190902"/>
        <a:ext cx="2871859" cy="1682195"/>
      </dsp:txXfrm>
    </dsp:sp>
    <dsp:sp modelId="{E43ED3C2-EF27-4F8E-8B9D-91FF8F59C5F7}">
      <dsp:nvSpPr>
        <dsp:cNvPr id="0" name=""/>
        <dsp:cNvSpPr/>
      </dsp:nvSpPr>
      <dsp:spPr>
        <a:xfrm rot="14557358">
          <a:off x="3897432" y="1330254"/>
          <a:ext cx="1536462" cy="39117"/>
        </a:xfrm>
        <a:custGeom>
          <a:avLst/>
          <a:gdLst/>
          <a:ahLst/>
          <a:cxnLst/>
          <a:rect l="0" t="0" r="0" b="0"/>
          <a:pathLst>
            <a:path>
              <a:moveTo>
                <a:pt x="0" y="19558"/>
              </a:moveTo>
              <a:lnTo>
                <a:pt x="1536462" y="195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B Titr" panose="00000700000000000000" pitchFamily="2" charset="-78"/>
          </a:endParaRPr>
        </a:p>
      </dsp:txBody>
      <dsp:txXfrm rot="10800000">
        <a:off x="4627252" y="1311401"/>
        <a:ext cx="76823" cy="76823"/>
      </dsp:txXfrm>
    </dsp:sp>
    <dsp:sp modelId="{6AC992B5-74EA-4522-B9AE-53A50541515A}">
      <dsp:nvSpPr>
        <dsp:cNvPr id="0" name=""/>
        <dsp:cNvSpPr/>
      </dsp:nvSpPr>
      <dsp:spPr>
        <a:xfrm>
          <a:off x="5534" y="51677"/>
          <a:ext cx="4306859" cy="1231897"/>
        </a:xfrm>
        <a:prstGeom prst="roundRect">
          <a:avLst>
            <a:gd name="adj" fmla="val 10000"/>
          </a:avLst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anose="00000700000000000000" pitchFamily="2" charset="-78"/>
            </a:rPr>
            <a:t>1/1. شناخت تفاوت های ادراکی،</a:t>
          </a:r>
          <a:br>
            <a:rPr lang="fa-IR" sz="2000" kern="1200" dirty="0" smtClean="0">
              <a:cs typeface="B Titr" panose="00000700000000000000" pitchFamily="2" charset="-78"/>
            </a:rPr>
          </a:br>
          <a:r>
            <a:rPr lang="fa-IR" sz="2000" kern="1200" dirty="0" smtClean="0">
              <a:cs typeface="B Titr" panose="00000700000000000000" pitchFamily="2" charset="-78"/>
            </a:rPr>
            <a:t> روحی و روانی ، جنسی یکدیگر </a:t>
          </a:r>
          <a:endParaRPr lang="en-US" sz="2000" kern="1200" dirty="0">
            <a:cs typeface="B Titr" panose="00000700000000000000" pitchFamily="2" charset="-78"/>
          </a:endParaRPr>
        </a:p>
      </dsp:txBody>
      <dsp:txXfrm>
        <a:off x="41615" y="87758"/>
        <a:ext cx="4234697" cy="1159735"/>
      </dsp:txXfrm>
    </dsp:sp>
    <dsp:sp modelId="{4C2AF96D-C070-474D-BE61-0310A2AD64E3}">
      <dsp:nvSpPr>
        <dsp:cNvPr id="0" name=""/>
        <dsp:cNvSpPr/>
      </dsp:nvSpPr>
      <dsp:spPr>
        <a:xfrm rot="10800000">
          <a:off x="4312393" y="2012441"/>
          <a:ext cx="706540" cy="39117"/>
        </a:xfrm>
        <a:custGeom>
          <a:avLst/>
          <a:gdLst/>
          <a:ahLst/>
          <a:cxnLst/>
          <a:rect l="0" t="0" r="0" b="0"/>
          <a:pathLst>
            <a:path>
              <a:moveTo>
                <a:pt x="0" y="19558"/>
              </a:moveTo>
              <a:lnTo>
                <a:pt x="706540" y="195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B Titr" panose="00000700000000000000" pitchFamily="2" charset="-78"/>
          </a:endParaRPr>
        </a:p>
      </dsp:txBody>
      <dsp:txXfrm rot="10800000">
        <a:off x="4648000" y="2014336"/>
        <a:ext cx="35327" cy="35327"/>
      </dsp:txXfrm>
    </dsp:sp>
    <dsp:sp modelId="{3A5DC393-8ECC-4B54-A845-0A36CD4EC95E}">
      <dsp:nvSpPr>
        <dsp:cNvPr id="0" name=""/>
        <dsp:cNvSpPr/>
      </dsp:nvSpPr>
      <dsp:spPr>
        <a:xfrm>
          <a:off x="5534" y="1416051"/>
          <a:ext cx="4306859" cy="1231897"/>
        </a:xfrm>
        <a:prstGeom prst="roundRect">
          <a:avLst>
            <a:gd name="adj" fmla="val 10000"/>
          </a:avLst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anose="00000700000000000000" pitchFamily="2" charset="-78"/>
            </a:rPr>
            <a:t>1/2. شناسایی احتیاجات و محرک های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anose="00000700000000000000" pitchFamily="2" charset="-78"/>
            </a:rPr>
            <a:t> رفتارساز متقابل</a:t>
          </a:r>
          <a:endParaRPr lang="en-US" sz="2000" kern="1200" dirty="0">
            <a:cs typeface="B Titr" panose="00000700000000000000" pitchFamily="2" charset="-78"/>
          </a:endParaRPr>
        </a:p>
      </dsp:txBody>
      <dsp:txXfrm>
        <a:off x="41615" y="1452132"/>
        <a:ext cx="4234697" cy="1159735"/>
      </dsp:txXfrm>
    </dsp:sp>
    <dsp:sp modelId="{33094954-CF00-4B73-B4A2-C1788F2C375F}">
      <dsp:nvSpPr>
        <dsp:cNvPr id="0" name=""/>
        <dsp:cNvSpPr/>
      </dsp:nvSpPr>
      <dsp:spPr>
        <a:xfrm rot="7042642">
          <a:off x="3897432" y="2694628"/>
          <a:ext cx="1536462" cy="39117"/>
        </a:xfrm>
        <a:custGeom>
          <a:avLst/>
          <a:gdLst/>
          <a:ahLst/>
          <a:cxnLst/>
          <a:rect l="0" t="0" r="0" b="0"/>
          <a:pathLst>
            <a:path>
              <a:moveTo>
                <a:pt x="0" y="19558"/>
              </a:moveTo>
              <a:lnTo>
                <a:pt x="1536462" y="195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B Titr" panose="00000700000000000000" pitchFamily="2" charset="-78"/>
          </a:endParaRPr>
        </a:p>
      </dsp:txBody>
      <dsp:txXfrm rot="10800000">
        <a:off x="4627252" y="2675775"/>
        <a:ext cx="76823" cy="76823"/>
      </dsp:txXfrm>
    </dsp:sp>
    <dsp:sp modelId="{89623A47-2FA5-42A1-8487-BE2AEBC6AB9F}">
      <dsp:nvSpPr>
        <dsp:cNvPr id="0" name=""/>
        <dsp:cNvSpPr/>
      </dsp:nvSpPr>
      <dsp:spPr>
        <a:xfrm>
          <a:off x="5534" y="2780425"/>
          <a:ext cx="4306859" cy="1231897"/>
        </a:xfrm>
        <a:prstGeom prst="roundRect">
          <a:avLst>
            <a:gd name="adj" fmla="val 10000"/>
          </a:avLst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anose="00000700000000000000" pitchFamily="2" charset="-78"/>
            </a:rPr>
            <a:t>1/3. شناخت  توانایی ها و ضعف های فرهنگی 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anose="00000700000000000000" pitchFamily="2" charset="-78"/>
            </a:rPr>
            <a:t>و تربیتی.</a:t>
          </a:r>
          <a:endParaRPr lang="en-US" sz="2000" kern="1200" dirty="0">
            <a:cs typeface="B Titr" panose="00000700000000000000" pitchFamily="2" charset="-78"/>
          </a:endParaRPr>
        </a:p>
      </dsp:txBody>
      <dsp:txXfrm>
        <a:off x="41615" y="2816506"/>
        <a:ext cx="4234697" cy="11597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21BA55-F698-484C-A1D6-81722215387E}">
      <dsp:nvSpPr>
        <dsp:cNvPr id="0" name=""/>
        <dsp:cNvSpPr/>
      </dsp:nvSpPr>
      <dsp:spPr>
        <a:xfrm>
          <a:off x="0" y="5535025"/>
          <a:ext cx="8153400" cy="407751"/>
        </a:xfrm>
        <a:prstGeom prst="rec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2/9. توجه و برآوردن صحیح  نیازهای جنسی  </a:t>
          </a:r>
          <a:endParaRPr lang="en-US" sz="1600" kern="1200" dirty="0">
            <a:cs typeface="B Titr" panose="00000700000000000000" pitchFamily="2" charset="-78"/>
          </a:endParaRPr>
        </a:p>
      </dsp:txBody>
      <dsp:txXfrm>
        <a:off x="0" y="5535025"/>
        <a:ext cx="8153400" cy="407751"/>
      </dsp:txXfrm>
    </dsp:sp>
    <dsp:sp modelId="{20E9B75E-25A8-4B79-BB31-36062DA5A82A}">
      <dsp:nvSpPr>
        <dsp:cNvPr id="0" name=""/>
        <dsp:cNvSpPr/>
      </dsp:nvSpPr>
      <dsp:spPr>
        <a:xfrm rot="10800000">
          <a:off x="0" y="4914019"/>
          <a:ext cx="8153400" cy="627122"/>
        </a:xfrm>
        <a:prstGeom prst="upArrowCallou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2/8. مدیریت تعارضات و اختلافات و مهارت حل مسئله ( کنترل خشونت وعصبانیت ، اختلاف نظر و سلیقه و..) 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4914019"/>
        <a:ext cx="8153400" cy="407485"/>
      </dsp:txXfrm>
    </dsp:sp>
    <dsp:sp modelId="{E49C50D4-9FFD-400D-8C16-27DDA7F4F05F}">
      <dsp:nvSpPr>
        <dsp:cNvPr id="0" name=""/>
        <dsp:cNvSpPr/>
      </dsp:nvSpPr>
      <dsp:spPr>
        <a:xfrm rot="10800000">
          <a:off x="0" y="3786323"/>
          <a:ext cx="8153400" cy="1133812"/>
        </a:xfrm>
        <a:prstGeom prst="upArrowCallou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2/7. </a:t>
          </a:r>
          <a:r>
            <a:rPr lang="fa-IR" sz="1800" kern="1200" dirty="0" smtClean="0">
              <a:cs typeface="B Titr" panose="00000700000000000000" pitchFamily="2" charset="-78"/>
            </a:rPr>
            <a:t>مهارتهای ارتباط کلامی </a:t>
          </a:r>
          <a:r>
            <a:rPr lang="fa-IR" sz="1400" kern="1200" dirty="0" smtClean="0">
              <a:cs typeface="B Titr" panose="00000700000000000000" pitchFamily="2" charset="-78"/>
            </a:rPr>
            <a:t>( زیبایی سخن  گفتن ،جذابیت  سخن ،به موقع  </a:t>
          </a:r>
          <a:r>
            <a:rPr lang="fa-IR" sz="2000" kern="1200" dirty="0" smtClean="0">
              <a:cs typeface="B Titr" panose="00000700000000000000" pitchFamily="2" charset="-78"/>
            </a:rPr>
            <a:t>و </a:t>
          </a:r>
          <a:r>
            <a:rPr lang="fa-IR" sz="1400" kern="1200" dirty="0" smtClean="0">
              <a:cs typeface="B Titr" panose="00000700000000000000" pitchFamily="2" charset="-78"/>
            </a:rPr>
            <a:t>به اندازه گفتن. شور انگیز و محبت آمیز بودن  و...) </a:t>
          </a:r>
          <a:r>
            <a:rPr lang="fa-IR" sz="1800" kern="1200" dirty="0" smtClean="0">
              <a:cs typeface="B Titr" panose="00000700000000000000" pitchFamily="2" charset="-78"/>
            </a:rPr>
            <a:t>و غیر کلامی </a:t>
          </a:r>
          <a:r>
            <a:rPr lang="fa-IR" sz="1400" kern="1200" dirty="0" smtClean="0">
              <a:cs typeface="B Titr" panose="00000700000000000000" pitchFamily="2" charset="-78"/>
            </a:rPr>
            <a:t>(تماس چشمی-حالات چهره - حالات بدنی -گوش دادن فعال و..) </a:t>
          </a:r>
          <a:endParaRPr lang="en-US" sz="1400" kern="1200" dirty="0">
            <a:cs typeface="B Titr" panose="00000700000000000000" pitchFamily="2" charset="-78"/>
          </a:endParaRPr>
        </a:p>
      </dsp:txBody>
      <dsp:txXfrm rot="10800000">
        <a:off x="0" y="3786323"/>
        <a:ext cx="8153400" cy="736717"/>
      </dsp:txXfrm>
    </dsp:sp>
    <dsp:sp modelId="{81138D4D-AEF8-441A-9D10-287036236638}">
      <dsp:nvSpPr>
        <dsp:cNvPr id="0" name=""/>
        <dsp:cNvSpPr/>
      </dsp:nvSpPr>
      <dsp:spPr>
        <a:xfrm rot="10800000">
          <a:off x="0" y="3165317"/>
          <a:ext cx="8153400" cy="627122"/>
        </a:xfrm>
        <a:prstGeom prst="upArrowCallou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2/6. </a:t>
          </a:r>
          <a:r>
            <a:rPr lang="fa-IR" sz="1400" kern="1200" dirty="0" smtClean="0">
              <a:cs typeface="B Titr" panose="00000700000000000000" pitchFamily="2" charset="-78"/>
            </a:rPr>
            <a:t>توجه به نیازهای اقتصادی </a:t>
          </a:r>
          <a:r>
            <a:rPr lang="fa-IR" sz="1200" kern="1200" dirty="0" smtClean="0">
              <a:cs typeface="B Titr" panose="00000700000000000000" pitchFamily="2" charset="-78"/>
            </a:rPr>
            <a:t>(تغذیه، پوشاک،مسکن و..)،</a:t>
          </a:r>
          <a:r>
            <a:rPr lang="fa-IR" sz="1400" kern="1200" dirty="0" smtClean="0">
              <a:cs typeface="B Titr" panose="00000700000000000000" pitchFamily="2" charset="-78"/>
            </a:rPr>
            <a:t>ایجاد فضای روانی امن و آرام بخش</a:t>
          </a:r>
          <a:r>
            <a:rPr lang="fa-IR" sz="1200" kern="1200" dirty="0" smtClean="0">
              <a:cs typeface="B Titr" panose="00000700000000000000" pitchFamily="2" charset="-78"/>
            </a:rPr>
            <a:t>( حمایت و مراقبت زبانی و عملی) </a:t>
          </a:r>
          <a:endParaRPr lang="en-US" sz="1200" kern="1200" dirty="0">
            <a:cs typeface="B Titr" panose="00000700000000000000" pitchFamily="2" charset="-78"/>
          </a:endParaRPr>
        </a:p>
      </dsp:txBody>
      <dsp:txXfrm rot="10800000">
        <a:off x="0" y="3165317"/>
        <a:ext cx="8153400" cy="407485"/>
      </dsp:txXfrm>
    </dsp:sp>
    <dsp:sp modelId="{B7E766C7-7D08-4A05-B87C-ACDDC88DAE23}">
      <dsp:nvSpPr>
        <dsp:cNvPr id="0" name=""/>
        <dsp:cNvSpPr/>
      </dsp:nvSpPr>
      <dsp:spPr>
        <a:xfrm rot="10800000">
          <a:off x="0" y="2544311"/>
          <a:ext cx="8153400" cy="627122"/>
        </a:xfrm>
        <a:prstGeom prst="upArrowCallou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2/5. تشکر و قدرشناسی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2544311"/>
        <a:ext cx="8153400" cy="407485"/>
      </dsp:txXfrm>
    </dsp:sp>
    <dsp:sp modelId="{AF6A7032-DDCC-4141-AEFC-F40AC4DDD274}">
      <dsp:nvSpPr>
        <dsp:cNvPr id="0" name=""/>
        <dsp:cNvSpPr/>
      </dsp:nvSpPr>
      <dsp:spPr>
        <a:xfrm rot="10800000">
          <a:off x="0" y="1923304"/>
          <a:ext cx="8153400" cy="627122"/>
        </a:xfrm>
        <a:prstGeom prst="upArrowCallou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2/4.  راستگویی و صداقت در گفتار و رفتار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1923304"/>
        <a:ext cx="8153400" cy="407485"/>
      </dsp:txXfrm>
    </dsp:sp>
    <dsp:sp modelId="{E5E013EB-D6A7-4231-9353-932DEEE1C4FB}">
      <dsp:nvSpPr>
        <dsp:cNvPr id="0" name=""/>
        <dsp:cNvSpPr/>
      </dsp:nvSpPr>
      <dsp:spPr>
        <a:xfrm rot="10800000">
          <a:off x="0" y="1242835"/>
          <a:ext cx="8153400" cy="686586"/>
        </a:xfrm>
        <a:prstGeom prst="upArrowCallou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2/3.  احساس مسئولیت وکمک متقابل در مسیر تعالی معنوی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1242835"/>
        <a:ext cx="8153400" cy="446123"/>
      </dsp:txXfrm>
    </dsp:sp>
    <dsp:sp modelId="{6F2D91CB-51C2-4576-99D7-D6D28F531912}">
      <dsp:nvSpPr>
        <dsp:cNvPr id="0" name=""/>
        <dsp:cNvSpPr/>
      </dsp:nvSpPr>
      <dsp:spPr>
        <a:xfrm rot="10800000">
          <a:off x="0" y="621829"/>
          <a:ext cx="8153400" cy="627122"/>
        </a:xfrm>
        <a:prstGeom prst="upArrowCallou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2/2. خوش بینی و مثبت نگری نسبت به گفتار و رفتار یکدیگر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621829"/>
        <a:ext cx="8153400" cy="407485"/>
      </dsp:txXfrm>
    </dsp:sp>
    <dsp:sp modelId="{4132E268-26A8-46DB-AE3B-8F09939D11D1}">
      <dsp:nvSpPr>
        <dsp:cNvPr id="0" name=""/>
        <dsp:cNvSpPr/>
      </dsp:nvSpPr>
      <dsp:spPr>
        <a:xfrm rot="10800000">
          <a:off x="0" y="0"/>
          <a:ext cx="8153400" cy="627122"/>
        </a:xfrm>
        <a:prstGeom prst="upArrowCallou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1</a:t>
          </a:r>
          <a:r>
            <a:rPr lang="en-US" sz="1600" kern="1200" dirty="0" smtClean="0">
              <a:cs typeface="B Titr" panose="00000700000000000000" pitchFamily="2" charset="-78"/>
            </a:rPr>
            <a:t>/</a:t>
          </a:r>
          <a:r>
            <a:rPr lang="fa-IR" sz="1600" kern="1200" dirty="0" smtClean="0">
              <a:cs typeface="B Titr" panose="00000700000000000000" pitchFamily="2" charset="-78"/>
            </a:rPr>
            <a:t>2. درک و مفاهمه مشترک از زندگی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0"/>
        <a:ext cx="8153400" cy="4074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624764-D692-444B-A167-9E446C4AF00A}">
      <dsp:nvSpPr>
        <dsp:cNvPr id="0" name=""/>
        <dsp:cNvSpPr/>
      </dsp:nvSpPr>
      <dsp:spPr>
        <a:xfrm>
          <a:off x="3238500" y="1981200"/>
          <a:ext cx="2209799" cy="2209799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Titr" panose="00000700000000000000" pitchFamily="2" charset="-78"/>
            </a:rPr>
            <a:t>3- موانع ایجاد تعامل و ارتباط صحیح</a:t>
          </a:r>
          <a:endParaRPr lang="en-US" sz="2400" kern="1200" dirty="0"/>
        </a:p>
      </dsp:txBody>
      <dsp:txXfrm>
        <a:off x="3562118" y="2304818"/>
        <a:ext cx="1562563" cy="1562563"/>
      </dsp:txXfrm>
    </dsp:sp>
    <dsp:sp modelId="{029FF0E0-BD53-4F37-AC9D-AE56A9634F19}">
      <dsp:nvSpPr>
        <dsp:cNvPr id="0" name=""/>
        <dsp:cNvSpPr/>
      </dsp:nvSpPr>
      <dsp:spPr>
        <a:xfrm rot="16200000">
          <a:off x="4234932" y="1518051"/>
          <a:ext cx="216934" cy="5292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4267472" y="1656444"/>
        <a:ext cx="151854" cy="317561"/>
      </dsp:txXfrm>
    </dsp:sp>
    <dsp:sp modelId="{EE148B50-0828-4425-82B7-68E21EFD5509}">
      <dsp:nvSpPr>
        <dsp:cNvPr id="0" name=""/>
        <dsp:cNvSpPr/>
      </dsp:nvSpPr>
      <dsp:spPr>
        <a:xfrm>
          <a:off x="3513369" y="-164369"/>
          <a:ext cx="1660060" cy="173626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i="1" kern="1200" dirty="0" smtClean="0">
              <a:cs typeface="B Titr" panose="00000700000000000000" pitchFamily="2" charset="-78"/>
            </a:rPr>
            <a:t>3/1. انتقاد </a:t>
          </a:r>
          <a:r>
            <a:rPr lang="fa-IR" sz="1800" kern="1200" dirty="0" smtClean="0">
              <a:cs typeface="B Titr" panose="00000700000000000000" pitchFamily="2" charset="-78"/>
            </a:rPr>
            <a:t>و سرزنش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3756479" y="89900"/>
        <a:ext cx="1173840" cy="1227722"/>
      </dsp:txXfrm>
    </dsp:sp>
    <dsp:sp modelId="{AE90A956-DDAF-40B5-A641-47C61DC116D4}">
      <dsp:nvSpPr>
        <dsp:cNvPr id="0" name=""/>
        <dsp:cNvSpPr/>
      </dsp:nvSpPr>
      <dsp:spPr>
        <a:xfrm rot="18900000">
          <a:off x="5158121" y="1893060"/>
          <a:ext cx="227370" cy="5292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5168110" y="2023029"/>
        <a:ext cx="159159" cy="317561"/>
      </dsp:txXfrm>
    </dsp:sp>
    <dsp:sp modelId="{9C37AD79-4592-45D1-99F3-978F668B097C}">
      <dsp:nvSpPr>
        <dsp:cNvPr id="0" name=""/>
        <dsp:cNvSpPr/>
      </dsp:nvSpPr>
      <dsp:spPr>
        <a:xfrm>
          <a:off x="5197938" y="533401"/>
          <a:ext cx="1660060" cy="1736260"/>
        </a:xfrm>
        <a:prstGeom prst="ellipse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3/2. تحقیر و توهین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5441048" y="787670"/>
        <a:ext cx="1173840" cy="1227722"/>
      </dsp:txXfrm>
    </dsp:sp>
    <dsp:sp modelId="{43E46449-A00C-4230-80CA-61693969A67A}">
      <dsp:nvSpPr>
        <dsp:cNvPr id="0" name=""/>
        <dsp:cNvSpPr/>
      </dsp:nvSpPr>
      <dsp:spPr>
        <a:xfrm>
          <a:off x="5546729" y="2821466"/>
          <a:ext cx="237127" cy="5292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5546729" y="2927319"/>
        <a:ext cx="165989" cy="317561"/>
      </dsp:txXfrm>
    </dsp:sp>
    <dsp:sp modelId="{116DB671-397E-4CC7-A57B-900496DB1D84}">
      <dsp:nvSpPr>
        <dsp:cNvPr id="0" name=""/>
        <dsp:cNvSpPr/>
      </dsp:nvSpPr>
      <dsp:spPr>
        <a:xfrm>
          <a:off x="5895709" y="2217969"/>
          <a:ext cx="1660060" cy="173626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3/3.  طعنه و تمسخر 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6138819" y="2472238"/>
        <a:ext cx="1173840" cy="1227722"/>
      </dsp:txXfrm>
    </dsp:sp>
    <dsp:sp modelId="{E4EDC1BC-71DB-48C2-8542-6C490209E2AC}">
      <dsp:nvSpPr>
        <dsp:cNvPr id="0" name=""/>
        <dsp:cNvSpPr/>
      </dsp:nvSpPr>
      <dsp:spPr>
        <a:xfrm rot="2700000">
          <a:off x="5158121" y="3749872"/>
          <a:ext cx="227370" cy="5292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5168110" y="3831609"/>
        <a:ext cx="159159" cy="317561"/>
      </dsp:txXfrm>
    </dsp:sp>
    <dsp:sp modelId="{9B4C86E1-DD57-40C7-A27F-42EC8ED73E1B}">
      <dsp:nvSpPr>
        <dsp:cNvPr id="0" name=""/>
        <dsp:cNvSpPr/>
      </dsp:nvSpPr>
      <dsp:spPr>
        <a:xfrm>
          <a:off x="5197938" y="3902538"/>
          <a:ext cx="1660060" cy="173626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3/4. سرسختی و لجاجت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5441048" y="4156807"/>
        <a:ext cx="1173840" cy="1227722"/>
      </dsp:txXfrm>
    </dsp:sp>
    <dsp:sp modelId="{5B91A0AC-1A73-418E-B42C-CAF81281EC35}">
      <dsp:nvSpPr>
        <dsp:cNvPr id="0" name=""/>
        <dsp:cNvSpPr/>
      </dsp:nvSpPr>
      <dsp:spPr>
        <a:xfrm rot="5400000">
          <a:off x="4234932" y="4124881"/>
          <a:ext cx="216934" cy="5292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4267472" y="4198194"/>
        <a:ext cx="151854" cy="317561"/>
      </dsp:txXfrm>
    </dsp:sp>
    <dsp:sp modelId="{989FEC10-F4C5-494B-803A-4D996E525FD0}">
      <dsp:nvSpPr>
        <dsp:cNvPr id="0" name=""/>
        <dsp:cNvSpPr/>
      </dsp:nvSpPr>
      <dsp:spPr>
        <a:xfrm>
          <a:off x="3513369" y="4600309"/>
          <a:ext cx="1660060" cy="1736260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3/5.  خودخواهی و خودشیفتگی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3756479" y="4854578"/>
        <a:ext cx="1173840" cy="1227722"/>
      </dsp:txXfrm>
    </dsp:sp>
    <dsp:sp modelId="{5F770601-DFAF-4A61-A14F-B1D6D44FC28B}">
      <dsp:nvSpPr>
        <dsp:cNvPr id="0" name=""/>
        <dsp:cNvSpPr/>
      </dsp:nvSpPr>
      <dsp:spPr>
        <a:xfrm rot="8100000">
          <a:off x="3301308" y="3749872"/>
          <a:ext cx="227370" cy="5292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 rot="10800000">
        <a:off x="3359530" y="3831609"/>
        <a:ext cx="159159" cy="317561"/>
      </dsp:txXfrm>
    </dsp:sp>
    <dsp:sp modelId="{30F947B6-00D8-4747-B283-0A7D647B81A7}">
      <dsp:nvSpPr>
        <dsp:cNvPr id="0" name=""/>
        <dsp:cNvSpPr/>
      </dsp:nvSpPr>
      <dsp:spPr>
        <a:xfrm>
          <a:off x="1828801" y="3902538"/>
          <a:ext cx="1660060" cy="173626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3/6. منفی نگری و هیجانات نادرست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2071911" y="4156807"/>
        <a:ext cx="1173840" cy="1227722"/>
      </dsp:txXfrm>
    </dsp:sp>
    <dsp:sp modelId="{7627978E-A18C-4450-8A85-460337987D85}">
      <dsp:nvSpPr>
        <dsp:cNvPr id="0" name=""/>
        <dsp:cNvSpPr/>
      </dsp:nvSpPr>
      <dsp:spPr>
        <a:xfrm rot="10800000">
          <a:off x="2902942" y="2821466"/>
          <a:ext cx="237127" cy="5292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 rot="10800000">
        <a:off x="2974080" y="2927319"/>
        <a:ext cx="165989" cy="317561"/>
      </dsp:txXfrm>
    </dsp:sp>
    <dsp:sp modelId="{D9FAAF8E-C617-47F5-8F8F-FBE7C16B8DB8}">
      <dsp:nvSpPr>
        <dsp:cNvPr id="0" name=""/>
        <dsp:cNvSpPr/>
      </dsp:nvSpPr>
      <dsp:spPr>
        <a:xfrm>
          <a:off x="1131030" y="2217969"/>
          <a:ext cx="1660060" cy="1736260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3/7. آمرانه و دستوری سخن گفتن 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1374140" y="2472238"/>
        <a:ext cx="1173840" cy="1227722"/>
      </dsp:txXfrm>
    </dsp:sp>
    <dsp:sp modelId="{82DC927F-C56E-4A11-A97E-D1E57CE08B12}">
      <dsp:nvSpPr>
        <dsp:cNvPr id="0" name=""/>
        <dsp:cNvSpPr/>
      </dsp:nvSpPr>
      <dsp:spPr>
        <a:xfrm rot="13500000">
          <a:off x="3301308" y="1893060"/>
          <a:ext cx="227370" cy="5292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 rot="10800000">
        <a:off x="3359530" y="2023029"/>
        <a:ext cx="159159" cy="317561"/>
      </dsp:txXfrm>
    </dsp:sp>
    <dsp:sp modelId="{C7157DD4-6A38-4AC2-8C88-1EF100A69257}">
      <dsp:nvSpPr>
        <dsp:cNvPr id="0" name=""/>
        <dsp:cNvSpPr/>
      </dsp:nvSpPr>
      <dsp:spPr>
        <a:xfrm>
          <a:off x="1828801" y="533401"/>
          <a:ext cx="1660060" cy="173626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i="1" kern="1200" dirty="0" smtClean="0">
              <a:cs typeface="B Titr" panose="00000700000000000000" pitchFamily="2" charset="-78"/>
            </a:rPr>
            <a:t>8/3. تهدید </a:t>
          </a:r>
          <a:endParaRPr lang="en-US" sz="1800" i="1" kern="1200" dirty="0">
            <a:cs typeface="B Titr" panose="00000700000000000000" pitchFamily="2" charset="-78"/>
          </a:endParaRPr>
        </a:p>
      </dsp:txBody>
      <dsp:txXfrm>
        <a:off x="2071911" y="787670"/>
        <a:ext cx="1173840" cy="12277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62FFD-1893-4520-ABF9-2FECA187DC43}">
      <dsp:nvSpPr>
        <dsp:cNvPr id="0" name=""/>
        <dsp:cNvSpPr/>
      </dsp:nvSpPr>
      <dsp:spPr>
        <a:xfrm>
          <a:off x="0" y="4255399"/>
          <a:ext cx="8153400" cy="391510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5- شناخت و ریشه یابی علل رفتارهای ناهنجار و راههای کنترل آن</a:t>
          </a:r>
          <a:endParaRPr lang="en-US" sz="1600" kern="1200" dirty="0">
            <a:cs typeface="B Titr" panose="00000700000000000000" pitchFamily="2" charset="-78"/>
          </a:endParaRPr>
        </a:p>
      </dsp:txBody>
      <dsp:txXfrm>
        <a:off x="0" y="4255399"/>
        <a:ext cx="8153400" cy="391510"/>
      </dsp:txXfrm>
    </dsp:sp>
    <dsp:sp modelId="{B7E766C7-7D08-4A05-B87C-ACDDC88DAE23}">
      <dsp:nvSpPr>
        <dsp:cNvPr id="0" name=""/>
        <dsp:cNvSpPr/>
      </dsp:nvSpPr>
      <dsp:spPr>
        <a:xfrm rot="10800000">
          <a:off x="0" y="1790103"/>
          <a:ext cx="8153400" cy="2471168"/>
        </a:xfrm>
        <a:prstGeom prst="upArrowCallou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4- برقرای  ارتباط  موثر با فرزندان : 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rgbClr val="FFC000"/>
              </a:solidFill>
              <a:cs typeface="B Titr" panose="00000700000000000000" pitchFamily="2" charset="-78"/>
            </a:rPr>
            <a:t>1- تعلیم </a:t>
          </a:r>
          <a:r>
            <a:rPr lang="fa-IR" sz="1200" kern="1200" dirty="0" smtClean="0">
              <a:cs typeface="B Titr" panose="00000700000000000000" pitchFamily="2" charset="-78"/>
            </a:rPr>
            <a:t>(تعلیم آسان مسایل مورد نیاز  دینی، تحصیلی و مهارتی) </a:t>
          </a:r>
          <a:r>
            <a:rPr lang="fa-IR" sz="1600" kern="1200" dirty="0" smtClean="0">
              <a:solidFill>
                <a:srgbClr val="EFC58D"/>
              </a:solidFill>
              <a:cs typeface="B Titr" panose="00000700000000000000" pitchFamily="2" charset="-78"/>
            </a:rPr>
            <a:t>2- تکریم </a:t>
          </a:r>
          <a:r>
            <a:rPr lang="fa-IR" sz="1200" kern="1200" dirty="0" smtClean="0">
              <a:cs typeface="B Titr" panose="00000700000000000000" pitchFamily="2" charset="-78"/>
            </a:rPr>
            <a:t>( احترام و محبت ، تکریم و تشویق،برخورد صادقانه و مشفقانه، پرهیز از تحکم و رفتار آمرانه ، شرکت در بازیها و سرگرمی ها، دوستی و همراهی)  </a:t>
          </a:r>
          <a:r>
            <a:rPr lang="fa-IR" sz="1600" kern="1200" dirty="0" smtClean="0">
              <a:solidFill>
                <a:schemeClr val="accent2">
                  <a:lumMod val="40000"/>
                  <a:lumOff val="60000"/>
                </a:schemeClr>
              </a:solidFill>
              <a:cs typeface="B Titr" panose="00000700000000000000" pitchFamily="2" charset="-78"/>
            </a:rPr>
            <a:t>3-  هدایت </a:t>
          </a:r>
          <a:r>
            <a:rPr lang="fa-IR" sz="1200" kern="1200" dirty="0" smtClean="0">
              <a:solidFill>
                <a:schemeClr val="accent2">
                  <a:lumMod val="40000"/>
                  <a:lumOff val="60000"/>
                </a:schemeClr>
              </a:solidFill>
              <a:cs typeface="B Titr" panose="00000700000000000000" pitchFamily="2" charset="-78"/>
            </a:rPr>
            <a:t> </a:t>
          </a:r>
          <a:r>
            <a:rPr lang="fa-IR" sz="1200" kern="1200" dirty="0" smtClean="0">
              <a:cs typeface="B Titr" panose="00000700000000000000" pitchFamily="2" charset="-78"/>
            </a:rPr>
            <a:t>(القاء امید و اعتماد به نفس در زندگی از طریق مشورت گرفتن از آنان وسپردن مسئولیت ) </a:t>
          </a:r>
          <a:r>
            <a:rPr lang="fa-IR" sz="1600" kern="1200" dirty="0" smtClean="0">
              <a:solidFill>
                <a:srgbClr val="FFFF00"/>
              </a:solidFill>
              <a:cs typeface="B Titr" panose="00000700000000000000" pitchFamily="2" charset="-78"/>
            </a:rPr>
            <a:t>4-حمایت و مراقبت </a:t>
          </a:r>
          <a:r>
            <a:rPr lang="fa-IR" sz="1200" kern="1200" dirty="0" smtClean="0">
              <a:cs typeface="B Titr" panose="00000700000000000000" pitchFamily="2" charset="-78"/>
            </a:rPr>
            <a:t>(  تغافل ، عفو و گذشت ،حمایت و تحسین رفتارهای خوب، نظارت و کنترل غیر مسقیم  بر دوستان و اختصاص وقت مناسب و مفید)</a:t>
          </a:r>
          <a:endParaRPr lang="en-US" sz="1200" kern="1200" dirty="0">
            <a:cs typeface="B Titr" panose="00000700000000000000" pitchFamily="2" charset="-78"/>
          </a:endParaRPr>
        </a:p>
      </dsp:txBody>
      <dsp:txXfrm rot="10800000">
        <a:off x="0" y="1790103"/>
        <a:ext cx="8153400" cy="1605691"/>
      </dsp:txXfrm>
    </dsp:sp>
    <dsp:sp modelId="{AF6A7032-DDCC-4141-AEFC-F40AC4DDD274}">
      <dsp:nvSpPr>
        <dsp:cNvPr id="0" name=""/>
        <dsp:cNvSpPr/>
      </dsp:nvSpPr>
      <dsp:spPr>
        <a:xfrm rot="10800000">
          <a:off x="0" y="1193832"/>
          <a:ext cx="8153400" cy="602143"/>
        </a:xfrm>
        <a:prstGeom prst="upArrowCallou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3- شناخت دوران های مختلف سنی و رفتارهای متناسب با هرکدام ( کودکی، نوجوانی، و جوانی) 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1193832"/>
        <a:ext cx="8153400" cy="391254"/>
      </dsp:txXfrm>
    </dsp:sp>
    <dsp:sp modelId="{6F2D91CB-51C2-4576-99D7-D6D28F531912}">
      <dsp:nvSpPr>
        <dsp:cNvPr id="0" name=""/>
        <dsp:cNvSpPr/>
      </dsp:nvSpPr>
      <dsp:spPr>
        <a:xfrm rot="10800000">
          <a:off x="0" y="597561"/>
          <a:ext cx="8153400" cy="602143"/>
        </a:xfrm>
        <a:prstGeom prst="upArrowCallou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2- شناخت تفاوت های بین دختر و پسر.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597561"/>
        <a:ext cx="8153400" cy="391254"/>
      </dsp:txXfrm>
    </dsp:sp>
    <dsp:sp modelId="{4132E268-26A8-46DB-AE3B-8F09939D11D1}">
      <dsp:nvSpPr>
        <dsp:cNvPr id="0" name=""/>
        <dsp:cNvSpPr/>
      </dsp:nvSpPr>
      <dsp:spPr>
        <a:xfrm rot="10800000">
          <a:off x="0" y="0"/>
          <a:ext cx="8153400" cy="602143"/>
        </a:xfrm>
        <a:prstGeom prst="upArrowCallou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1- شناخت عوامل موثر بر تربیت فرزندان ( وراثت، خانواده، تغذیه، محیط تحصیلی رفاقتی، رسانه و...)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0"/>
        <a:ext cx="8153400" cy="3912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792249-02D9-4A6C-B8FF-12C247BD77A4}">
      <dsp:nvSpPr>
        <dsp:cNvPr id="0" name=""/>
        <dsp:cNvSpPr/>
      </dsp:nvSpPr>
      <dsp:spPr>
        <a:xfrm>
          <a:off x="0" y="4134859"/>
          <a:ext cx="8153400" cy="513080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5- عوامل ترویج بی حیایی و بی غیرتی در جامعه</a:t>
          </a:r>
          <a:r>
            <a:rPr lang="fa-IR" sz="1400" kern="1200" dirty="0" smtClean="0">
              <a:cs typeface="B Titr" panose="00000700000000000000" pitchFamily="2" charset="-78"/>
            </a:rPr>
            <a:t>( رسانه ها، فضای اجتماعی، لقمه حرام،موسیقی مبتذل و...)</a:t>
          </a:r>
          <a:endParaRPr lang="en-US" sz="1400" kern="1200" dirty="0">
            <a:cs typeface="B Titr" panose="00000700000000000000" pitchFamily="2" charset="-78"/>
          </a:endParaRPr>
        </a:p>
      </dsp:txBody>
      <dsp:txXfrm>
        <a:off x="0" y="4134859"/>
        <a:ext cx="8153400" cy="513080"/>
      </dsp:txXfrm>
    </dsp:sp>
    <dsp:sp modelId="{B7E766C7-7D08-4A05-B87C-ACDDC88DAE23}">
      <dsp:nvSpPr>
        <dsp:cNvPr id="0" name=""/>
        <dsp:cNvSpPr/>
      </dsp:nvSpPr>
      <dsp:spPr>
        <a:xfrm rot="10800000">
          <a:off x="0" y="2236029"/>
          <a:ext cx="8153400" cy="1873987"/>
        </a:xfrm>
        <a:prstGeom prst="upArrowCallout">
          <a:avLst/>
        </a:prstGeom>
        <a:solidFill>
          <a:srgbClr val="C44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cs typeface="B Titr" panose="00000700000000000000" pitchFamily="2" charset="-78"/>
            </a:rPr>
            <a:t>4- آثار و پیامدهای مربوط به حیا ء و غیرت</a:t>
          </a: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solidFill>
                <a:srgbClr val="92D050"/>
              </a:solidFill>
              <a:cs typeface="B Titr" panose="00000700000000000000" pitchFamily="2" charset="-78"/>
            </a:rPr>
            <a:t>الف)آثار: </a:t>
          </a:r>
          <a:r>
            <a:rPr lang="fa-IR" sz="1200" kern="1200" dirty="0" smtClean="0">
              <a:cs typeface="B Titr" panose="00000700000000000000" pitchFamily="2" charset="-78"/>
            </a:rPr>
            <a:t>( سلامتی نسل، کامل شدن ایمان، دفاع از حقوق خانواده، احساس امنیت بانوان، مدیریت صحیح خانواده)</a:t>
          </a: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solidFill>
                <a:srgbClr val="FFFF00"/>
              </a:solidFill>
              <a:cs typeface="B Titr" panose="00000700000000000000" pitchFamily="2" charset="-78"/>
            </a:rPr>
            <a:t>ب)پیامدها:  </a:t>
          </a:r>
          <a:r>
            <a:rPr lang="fa-IR" sz="1200" kern="1200" dirty="0" smtClean="0">
              <a:cs typeface="B Titr" panose="00000700000000000000" pitchFamily="2" charset="-78"/>
            </a:rPr>
            <a:t>( ترویج رذایل اخلاقی، دشوار شدن زندگی مومنانه،ضعف خانواده در هدایت و پیشگیری)</a:t>
          </a: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>
            <a:cs typeface="B Titr" panose="00000700000000000000" pitchFamily="2" charset="-78"/>
          </a:endParaRPr>
        </a:p>
      </dsp:txBody>
      <dsp:txXfrm rot="10800000">
        <a:off x="0" y="2236029"/>
        <a:ext cx="8153400" cy="1217661"/>
      </dsp:txXfrm>
    </dsp:sp>
    <dsp:sp modelId="{AF6A7032-DDCC-4141-AEFC-F40AC4DDD274}">
      <dsp:nvSpPr>
        <dsp:cNvPr id="0" name=""/>
        <dsp:cNvSpPr/>
      </dsp:nvSpPr>
      <dsp:spPr>
        <a:xfrm rot="10800000">
          <a:off x="0" y="950247"/>
          <a:ext cx="8153400" cy="1322420"/>
        </a:xfrm>
        <a:prstGeom prst="upArrowCallou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cs typeface="B Titr" panose="00000700000000000000" pitchFamily="2" charset="-78"/>
            </a:rPr>
            <a:t>3- شاخص های تربیت بر اساس حیاء:</a:t>
          </a:r>
        </a:p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cs typeface="B Titr" panose="00000700000000000000" pitchFamily="2" charset="-78"/>
            </a:rPr>
            <a:t>الف) حیای کرامت : </a:t>
          </a:r>
          <a:r>
            <a:rPr lang="fa-IR" sz="1100" kern="1200" dirty="0" smtClean="0">
              <a:cs typeface="B Titr" panose="00000700000000000000" pitchFamily="2" charset="-78"/>
            </a:rPr>
            <a:t>تقویت کرامت و عزت نفس  </a:t>
          </a:r>
          <a:r>
            <a:rPr lang="fa-IR" sz="1200" kern="1200" dirty="0" smtClean="0">
              <a:cs typeface="B Titr" panose="00000700000000000000" pitchFamily="2" charset="-78"/>
            </a:rPr>
            <a:t>ب) حیای هیبت :</a:t>
          </a:r>
          <a:r>
            <a:rPr lang="fa-IR" sz="1100" kern="1200" dirty="0" smtClean="0">
              <a:cs typeface="B Titr" panose="00000700000000000000" pitchFamily="2" charset="-78"/>
            </a:rPr>
            <a:t>تقویت ایمان و معنویت </a:t>
          </a:r>
          <a:r>
            <a:rPr lang="fa-IR" sz="1200" kern="1200" dirty="0" smtClean="0">
              <a:cs typeface="B Titr" panose="00000700000000000000" pitchFamily="2" charset="-78"/>
            </a:rPr>
            <a:t>ج) حیای محبت : </a:t>
          </a:r>
          <a:r>
            <a:rPr lang="fa-IR" sz="1100" kern="1200" dirty="0" smtClean="0">
              <a:cs typeface="B Titr" panose="00000700000000000000" pitchFamily="2" charset="-78"/>
            </a:rPr>
            <a:t>تقویت و عشق محبت خدا و اهل البیت </a:t>
          </a:r>
          <a:r>
            <a:rPr lang="fa-IR" sz="700" kern="1200" dirty="0" smtClean="0">
              <a:cs typeface="B Titr" panose="00000700000000000000" pitchFamily="2" charset="-78"/>
            </a:rPr>
            <a:t>(علیهم السلام)</a:t>
          </a:r>
        </a:p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>
            <a:cs typeface="B Titr" panose="00000700000000000000" pitchFamily="2" charset="-78"/>
          </a:endParaRPr>
        </a:p>
      </dsp:txBody>
      <dsp:txXfrm rot="10800000">
        <a:off x="0" y="950247"/>
        <a:ext cx="8153400" cy="859269"/>
      </dsp:txXfrm>
    </dsp:sp>
    <dsp:sp modelId="{6F2D91CB-51C2-4576-99D7-D6D28F531912}">
      <dsp:nvSpPr>
        <dsp:cNvPr id="0" name=""/>
        <dsp:cNvSpPr/>
      </dsp:nvSpPr>
      <dsp:spPr>
        <a:xfrm rot="10800000">
          <a:off x="0" y="519894"/>
          <a:ext cx="8153400" cy="436251"/>
        </a:xfrm>
        <a:prstGeom prst="upArrowCallou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2-نقش و کارکرد حیاء، عفت و  غیرت در زندگی و ضرورت رعایت آن در محیط خانواده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519894"/>
        <a:ext cx="8153400" cy="283463"/>
      </dsp:txXfrm>
    </dsp:sp>
    <dsp:sp modelId="{4132E268-26A8-46DB-AE3B-8F09939D11D1}">
      <dsp:nvSpPr>
        <dsp:cNvPr id="0" name=""/>
        <dsp:cNvSpPr/>
      </dsp:nvSpPr>
      <dsp:spPr>
        <a:xfrm rot="10800000">
          <a:off x="0" y="0"/>
          <a:ext cx="8153400" cy="525532"/>
        </a:xfrm>
        <a:prstGeom prst="upArrowCallout">
          <a:avLst/>
        </a:prstGeom>
        <a:solidFill>
          <a:srgbClr val="00863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1- جایگاه حیاء ، عفت و غیرت در اسلام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0"/>
        <a:ext cx="8153400" cy="3414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3B7C32-DFD7-4FB1-B96B-B5E2885CA6D6}">
      <dsp:nvSpPr>
        <dsp:cNvPr id="0" name=""/>
        <dsp:cNvSpPr/>
      </dsp:nvSpPr>
      <dsp:spPr>
        <a:xfrm>
          <a:off x="0" y="4504016"/>
          <a:ext cx="8915400" cy="524438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12- عوامل تضعیف و تقویت غیرت و عفت </a:t>
          </a:r>
        </a:p>
      </dsp:txBody>
      <dsp:txXfrm>
        <a:off x="0" y="4504016"/>
        <a:ext cx="8915400" cy="524438"/>
      </dsp:txXfrm>
    </dsp:sp>
    <dsp:sp modelId="{81138D4D-AEF8-441A-9D10-287036236638}">
      <dsp:nvSpPr>
        <dsp:cNvPr id="0" name=""/>
        <dsp:cNvSpPr/>
      </dsp:nvSpPr>
      <dsp:spPr>
        <a:xfrm rot="10800000">
          <a:off x="0" y="3864676"/>
          <a:ext cx="8915400" cy="641799"/>
        </a:xfrm>
        <a:prstGeom prst="upArrowCallou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11- اسوه هاي حيا ، عفاف و غیرت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3864676"/>
        <a:ext cx="8915400" cy="417022"/>
      </dsp:txXfrm>
    </dsp:sp>
    <dsp:sp modelId="{B7E766C7-7D08-4A05-B87C-ACDDC88DAE23}">
      <dsp:nvSpPr>
        <dsp:cNvPr id="0" name=""/>
        <dsp:cNvSpPr/>
      </dsp:nvSpPr>
      <dsp:spPr>
        <a:xfrm rot="10800000">
          <a:off x="0" y="2928168"/>
          <a:ext cx="8915400" cy="938967"/>
        </a:xfrm>
        <a:prstGeom prst="upArrowCallout">
          <a:avLst/>
        </a:prstGeom>
        <a:solidFill>
          <a:srgbClr val="C44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10- پیامدها و نتایج سوء بی حیایی و بی غیرتی(ترویج رذایل اخلاقی- دشوار شدن زندگی مؤمنانه- </a:t>
          </a:r>
          <a:br>
            <a:rPr lang="fa-IR" sz="1600" kern="1200" dirty="0" smtClean="0">
              <a:cs typeface="B Titr" panose="00000700000000000000" pitchFamily="2" charset="-78"/>
            </a:rPr>
          </a:br>
          <a:r>
            <a:rPr lang="fa-IR" sz="1600" kern="1200" dirty="0" smtClean="0">
              <a:cs typeface="B Titr" panose="00000700000000000000" pitchFamily="2" charset="-78"/>
            </a:rPr>
            <a:t>ضعف خانواده در هدایت و پیشگیری-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2928168"/>
        <a:ext cx="8915400" cy="610113"/>
      </dsp:txXfrm>
    </dsp:sp>
    <dsp:sp modelId="{AF6A7032-DDCC-4141-AEFC-F40AC4DDD274}">
      <dsp:nvSpPr>
        <dsp:cNvPr id="0" name=""/>
        <dsp:cNvSpPr/>
      </dsp:nvSpPr>
      <dsp:spPr>
        <a:xfrm rot="10800000">
          <a:off x="0" y="1982717"/>
          <a:ext cx="8915400" cy="947909"/>
        </a:xfrm>
        <a:prstGeom prst="upArrowCallou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9- عوامل ترویج بی حیایی و بی غیرتی در جامعه( رسانه ها- فضای اجتماعی-سکوت علما و حاکمان لقمه </a:t>
          </a:r>
          <a:r>
            <a:rPr lang="fa-IR" sz="1600" kern="1200" smtClean="0">
              <a:cs typeface="B Titr" panose="00000700000000000000" pitchFamily="2" charset="-78"/>
            </a:rPr>
            <a:t>حرام ،</a:t>
          </a:r>
          <a:br>
            <a:rPr lang="fa-IR" sz="1600" kern="1200" smtClean="0">
              <a:cs typeface="B Titr" panose="00000700000000000000" pitchFamily="2" charset="-78"/>
            </a:rPr>
          </a:br>
          <a:r>
            <a:rPr lang="fa-IR" sz="1600" kern="1200" smtClean="0">
              <a:cs typeface="B Titr" panose="00000700000000000000" pitchFamily="2" charset="-78"/>
            </a:rPr>
            <a:t> </a:t>
          </a:r>
          <a:r>
            <a:rPr lang="fa-IR" sz="1600" kern="1200" dirty="0" smtClean="0">
              <a:cs typeface="B Titr" panose="00000700000000000000" pitchFamily="2" charset="-78"/>
            </a:rPr>
            <a:t>موسیقی مبتذل و..)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1982717"/>
        <a:ext cx="8915400" cy="615923"/>
      </dsp:txXfrm>
    </dsp:sp>
    <dsp:sp modelId="{6F2D91CB-51C2-4576-99D7-D6D28F531912}">
      <dsp:nvSpPr>
        <dsp:cNvPr id="0" name=""/>
        <dsp:cNvSpPr/>
      </dsp:nvSpPr>
      <dsp:spPr>
        <a:xfrm rot="10800000">
          <a:off x="0" y="991004"/>
          <a:ext cx="8915400" cy="994172"/>
        </a:xfrm>
        <a:prstGeom prst="upArrowCallou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8- آثار و نتایج گسترش فرهنگ عفاف و غیرت(سلامتی نسل انسان-كامل شدن ایمان-دفاع از حقوق خانواده-احساس امنيت بانوان-مديريت صحيح خانواده) 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991004"/>
        <a:ext cx="8915400" cy="645983"/>
      </dsp:txXfrm>
    </dsp:sp>
    <dsp:sp modelId="{4132E268-26A8-46DB-AE3B-8F09939D11D1}">
      <dsp:nvSpPr>
        <dsp:cNvPr id="0" name=""/>
        <dsp:cNvSpPr/>
      </dsp:nvSpPr>
      <dsp:spPr>
        <a:xfrm rot="10800000">
          <a:off x="0" y="0"/>
          <a:ext cx="8915400" cy="992717"/>
        </a:xfrm>
        <a:prstGeom prst="upArrowCallout">
          <a:avLst/>
        </a:prstGeom>
        <a:solidFill>
          <a:srgbClr val="00863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7- شاخص های تربیت بر اساس حیاء {مراقبتها وحفظ حریمها وحرمتها- عظمت بخشی به حیاء-  تقویت کرامت وعزت نفس (حیای کرامت)-تقویت ایمان ومعنویت(حیای هیبت)تقویت عشق ومحبت خدا واهل البیت(علیهم السلام)(حیای محبت)}</a:t>
          </a:r>
          <a:endParaRPr lang="en-US" sz="1600" kern="1200" dirty="0">
            <a:cs typeface="B Titr" panose="00000700000000000000" pitchFamily="2" charset="-78"/>
          </a:endParaRPr>
        </a:p>
      </dsp:txBody>
      <dsp:txXfrm rot="10800000">
        <a:off x="0" y="0"/>
        <a:ext cx="8915400" cy="6450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1338F8D-53BC-4E55-A2AD-B75682F8DECC}" type="datetimeFigureOut">
              <a:rPr lang="en-US"/>
              <a:pPr>
                <a:defRPr/>
              </a:pPr>
              <a:t>5/1/2019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F9489D0-17F4-46FF-9650-07265FC129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139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FBAB5B1-ABFB-4880-8027-490467B997B8}" type="datetimeFigureOut">
              <a:rPr lang="en-US"/>
              <a:pPr>
                <a:defRPr/>
              </a:pPr>
              <a:t>5/1/2019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3CFFB19-493A-4B0C-A9BD-28EF91C3E1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7605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:\Abzar\ابزارهای فتوشاپ\وکتور\ترنج\Eslimi_Vector_Toranj_22[Www.Torobche.Com]\Eslimi_Vector_Toranj_22[Www.Torobche.Com].png"/>
          <p:cNvPicPr>
            <a:picLocks noChangeAspect="1" noChangeArrowheads="1"/>
          </p:cNvPicPr>
          <p:nvPr userDrawn="1"/>
        </p:nvPicPr>
        <p:blipFill>
          <a:blip r:embed="rId2">
            <a:lum contrast="20000"/>
          </a:blip>
          <a:srcRect r="49738"/>
          <a:stretch>
            <a:fillRect/>
          </a:stretch>
        </p:blipFill>
        <p:spPr bwMode="auto">
          <a:xfrm>
            <a:off x="120650" y="2527300"/>
            <a:ext cx="1098550" cy="21844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>
            <a:off x="1524000" y="-4763"/>
            <a:ext cx="6372225" cy="701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sz="45000">
                <a:latin typeface="110_Besmellah_1(MRT)" pitchFamily="2" charset="0"/>
              </a:rPr>
              <a:t>s</a:t>
            </a:r>
          </a:p>
        </p:txBody>
      </p:sp>
      <p:pic>
        <p:nvPicPr>
          <p:cNvPr id="4" name="Picture 8" descr="H:\Abzar\ابزارهای فتوشاپ\وکتور\ترنج\Eslimi_Vector_Toranj_22[Www.Torobche.Com]\Eslimi_Vector_Toranj_22[Www.Torobche.Com].png"/>
          <p:cNvPicPr>
            <a:picLocks noChangeAspect="1" noChangeArrowheads="1"/>
          </p:cNvPicPr>
          <p:nvPr userDrawn="1"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38"/>
          <a:stretch>
            <a:fillRect/>
          </a:stretch>
        </p:blipFill>
        <p:spPr bwMode="auto">
          <a:xfrm>
            <a:off x="7924800" y="2527300"/>
            <a:ext cx="1098550" cy="21844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933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Shahadat\Desktop\22.png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4228" t="19209" b="23162"/>
          <a:stretch>
            <a:fillRect/>
          </a:stretch>
        </p:blipFill>
        <p:spPr bwMode="auto">
          <a:xfrm>
            <a:off x="533400" y="4572000"/>
            <a:ext cx="8305800" cy="1752600"/>
          </a:xfrm>
          <a:prstGeom prst="rect">
            <a:avLst/>
          </a:prstGeom>
          <a:noFill/>
          <a:effectLst/>
        </p:spPr>
      </p:pic>
      <p:pic>
        <p:nvPicPr>
          <p:cNvPr id="5" name="Picture 4" descr="C:\Users\Shahadat\Desktop\22.png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4228" t="19209" b="23162"/>
          <a:stretch>
            <a:fillRect/>
          </a:stretch>
        </p:blipFill>
        <p:spPr bwMode="auto">
          <a:xfrm>
            <a:off x="1295400" y="2514600"/>
            <a:ext cx="6742113" cy="213360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8" descr="H:\Abzar\ابزارهای فتوشاپ\وکتور\ترنج\Eslimi_Vector_Toranj_22[Www.Torobche.Com]\Eslimi_Vector_Toranj_22[Www.Torobche.Com].png"/>
          <p:cNvPicPr>
            <a:picLocks noChangeAspect="1" noChangeArrowheads="1"/>
          </p:cNvPicPr>
          <p:nvPr userDrawn="1"/>
        </p:nvPicPr>
        <p:blipFill>
          <a:blip r:embed="rId3">
            <a:lum contrast="10000"/>
          </a:blip>
          <a:srcRect r="49738"/>
          <a:stretch>
            <a:fillRect/>
          </a:stretch>
        </p:blipFill>
        <p:spPr bwMode="auto">
          <a:xfrm>
            <a:off x="685800" y="2895600"/>
            <a:ext cx="688975" cy="13716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H:\Abzar\ابزارهای فتوشاپ\وکتور\ترنج\Eslimi_Vector_Toranj_22[Www.Torobche.Com]\Eslimi_Vector_Toranj_22[Www.Torobche.Com].png"/>
          <p:cNvPicPr>
            <a:picLocks noChangeAspect="1" noChangeArrowheads="1"/>
          </p:cNvPicPr>
          <p:nvPr userDrawn="1"/>
        </p:nvPicPr>
        <p:blipFill>
          <a:blip r:embed="rId4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38"/>
          <a:stretch>
            <a:fillRect/>
          </a:stretch>
        </p:blipFill>
        <p:spPr bwMode="auto">
          <a:xfrm>
            <a:off x="7769225" y="2895600"/>
            <a:ext cx="688975" cy="13716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:\Abzar\ابزارهای فتوشاپ\وکتور\ترنج\Eslimi_Vector_Toranj_22[Www.Torobche.Com]\Eslimi_Vector_Toranj_22[Www.Torobche.Com].png"/>
          <p:cNvPicPr>
            <a:picLocks noChangeAspect="1" noChangeArrowheads="1"/>
          </p:cNvPicPr>
          <p:nvPr userDrawn="1"/>
        </p:nvPicPr>
        <p:blipFill>
          <a:blip r:embed="rId5">
            <a:lum contrast="10000"/>
          </a:blip>
          <a:srcRect t="50000"/>
          <a:stretch>
            <a:fillRect/>
          </a:stretch>
        </p:blipFill>
        <p:spPr bwMode="auto">
          <a:xfrm>
            <a:off x="1295400" y="0"/>
            <a:ext cx="6705600" cy="33528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724400"/>
            <a:ext cx="7543800" cy="1371600"/>
          </a:xfrm>
          <a:ln>
            <a:noFill/>
            <a:prstDash val="sysDot"/>
          </a:ln>
        </p:spPr>
        <p:txBody>
          <a:bodyPr anchor="b">
            <a:normAutofit/>
          </a:bodyPr>
          <a:lstStyle>
            <a:lvl1pPr marL="0" indent="0" algn="r" rtl="1">
              <a:buNone/>
              <a:defRPr lang="en-US" sz="1800" b="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itchFamily="2" charset="-78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6400800" cy="1676400"/>
          </a:xfrm>
          <a:noFill/>
          <a:ln w="15875" cap="flat">
            <a:noFill/>
            <a:prstDash val="sysDash"/>
            <a:rou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/>
          <a:lstStyle>
            <a:lvl1pPr rtl="1"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  Mitra_1 (MRT)" pitchFamily="2" charset="-78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www.aseman313.ir</a:t>
            </a:r>
          </a:p>
        </p:txBody>
      </p:sp>
    </p:spTree>
    <p:extLst>
      <p:ext uri="{BB962C8B-B14F-4D97-AF65-F5344CB8AC3E}">
        <p14:creationId xmlns:p14="http://schemas.microsoft.com/office/powerpoint/2010/main" val="1820443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alphaModFix amt="95000"/>
            <a:lum bright="-16000" contrast="41000"/>
          </a:blip>
          <a:srcRect/>
          <a:stretch>
            <a:fillRect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Abzar\ابزارهای فتوشاپ\وکتور\ترنج\Eslimi-Cadre-Vector-1-(Www.Torobche.Com)\23333333.png"/>
          <p:cNvPicPr>
            <a:picLocks noChangeAspect="1" noChangeArrowheads="1"/>
          </p:cNvPicPr>
          <p:nvPr userDrawn="1"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738188" y="1262063"/>
            <a:ext cx="7720012" cy="216693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10" descr="C:\Users\Shahadat\Desktop\22.png"/>
          <p:cNvPicPr>
            <a:picLocks noChangeAspect="1" noChangeArrowheads="1"/>
          </p:cNvPicPr>
          <p:nvPr userDrawn="1"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4228" t="19209" b="23162"/>
          <a:stretch>
            <a:fillRect/>
          </a:stretch>
        </p:blipFill>
        <p:spPr bwMode="auto">
          <a:xfrm>
            <a:off x="990600" y="3657601"/>
            <a:ext cx="7467600" cy="2285999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24" descr="H:\Abzar\ابزارهای فتوشاپ\وکتور\ترنج\Eslimi_Vector_Toranj_22[Www.Torobche.Com]\بلل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26" r="49640" b="19424"/>
          <a:stretch>
            <a:fillRect/>
          </a:stretch>
        </p:blipFill>
        <p:spPr bwMode="auto">
          <a:xfrm>
            <a:off x="3810000" y="0"/>
            <a:ext cx="533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:\Abzar\ابزارهای فتوشاپ\وکتور\ترنج\Eslimi_Vector_Toranj_22[Www.Torobche.Com]\Eslimi_Vector_Toranj_22[Www.Torobche.Com].png"/>
          <p:cNvPicPr>
            <a:picLocks noChangeAspect="1" noChangeArrowheads="1"/>
          </p:cNvPicPr>
          <p:nvPr userDrawn="1"/>
        </p:nvPicPr>
        <p:blipFill>
          <a:blip r:embed="rId6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38"/>
          <a:stretch>
            <a:fillRect/>
          </a:stretch>
        </p:blipFill>
        <p:spPr bwMode="auto">
          <a:xfrm>
            <a:off x="8153400" y="3962400"/>
            <a:ext cx="771525" cy="162242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H:\Abzar\ابزارهای فتوشاپ\وکتور\ترنج\Eslimi_Vector_Toranj_22[Www.Torobche.Com]\Eslimi_Vector_Toranj_22[Www.Torobche.Com].png"/>
          <p:cNvPicPr>
            <a:picLocks noChangeAspect="1" noChangeArrowheads="1"/>
          </p:cNvPicPr>
          <p:nvPr userDrawn="1"/>
        </p:nvPicPr>
        <p:blipFill>
          <a:blip r:embed="rId7">
            <a:lum contrast="10000"/>
          </a:blip>
          <a:srcRect r="49738"/>
          <a:stretch>
            <a:fillRect/>
          </a:stretch>
        </p:blipFill>
        <p:spPr bwMode="auto">
          <a:xfrm>
            <a:off x="304800" y="3962400"/>
            <a:ext cx="771525" cy="16224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10"/>
          <p:cNvSpPr txBox="1">
            <a:spLocks noChangeArrowheads="1"/>
          </p:cNvSpPr>
          <p:nvPr userDrawn="1"/>
        </p:nvSpPr>
        <p:spPr bwMode="auto">
          <a:xfrm rot="5400000">
            <a:off x="8508207" y="6331743"/>
            <a:ext cx="11430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sz="800">
                <a:solidFill>
                  <a:srgbClr val="996600"/>
                </a:solidFill>
              </a:rPr>
              <a:t>www.aseman313.ir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672824"/>
            <a:ext cx="6934200" cy="1375176"/>
          </a:xfrm>
          <a:noFill/>
          <a:ln w="15875" cap="flat">
            <a:noFill/>
            <a:prstDash val="sysDash"/>
            <a:rou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/>
          <a:lstStyle>
            <a:lvl1pPr rtl="1">
              <a:defRPr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  Mitra_1 (MRT)" pitchFamily="2" charset="-78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886200"/>
            <a:ext cx="6934200" cy="1752600"/>
          </a:xfrm>
          <a:ln w="9525">
            <a:noFill/>
            <a:prstDash val="dash"/>
          </a:ln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cs typeface="B Yekan" pitchFamily="2" charset="-78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Footer Placeholder 22"/>
          <p:cNvSpPr>
            <a:spLocks noGrp="1"/>
          </p:cNvSpPr>
          <p:nvPr>
            <p:ph type="ftr" sz="quarter" idx="10"/>
          </p:nvPr>
        </p:nvSpPr>
        <p:spPr>
          <a:xfrm>
            <a:off x="3124200" y="6324600"/>
            <a:ext cx="2895600" cy="381000"/>
          </a:xfrm>
        </p:spPr>
        <p:txBody>
          <a:bodyPr/>
          <a:lstStyle>
            <a:lvl1pPr>
              <a:defRPr sz="800" dirty="0" smtClean="0"/>
            </a:lvl1pPr>
          </a:lstStyle>
          <a:p>
            <a:pPr>
              <a:defRPr/>
            </a:pPr>
            <a:r>
              <a:rPr lang="en-US"/>
              <a:t>www.aseman313.ir</a:t>
            </a:r>
          </a:p>
        </p:txBody>
      </p:sp>
    </p:spTree>
    <p:extLst>
      <p:ext uri="{BB962C8B-B14F-4D97-AF65-F5344CB8AC3E}">
        <p14:creationId xmlns:p14="http://schemas.microsoft.com/office/powerpoint/2010/main" val="2165089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hahadat\Desktop\11233.png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542" r="847"/>
          <a:stretch>
            <a:fillRect/>
          </a:stretch>
        </p:blipFill>
        <p:spPr bwMode="auto">
          <a:xfrm>
            <a:off x="152400" y="1600200"/>
            <a:ext cx="8915400" cy="51054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7" descr="H:\Abzar\ابزارهای فتوشاپ\وکتور\ترنج\Eslimi-Cadre-Vector-1-(Www.Torobche.Com)\23333333.png"/>
          <p:cNvPicPr>
            <a:picLocks noChangeAspect="1" noChangeArrowheads="1"/>
          </p:cNvPicPr>
          <p:nvPr userDrawn="1"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685800" y="76200"/>
            <a:ext cx="7853363" cy="149542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1" descr="H:\Abzar\ابزارهای فتوشاپ\وکتور\ترنج\Eslimi_Vector_Toranj_22[Www.Torobche.Com]\Eslimi_Vector_Toranj_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 bwMode="auto">
          <a:xfrm>
            <a:off x="0" y="1536700"/>
            <a:ext cx="2660650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204" y="304800"/>
            <a:ext cx="7101196" cy="1016904"/>
          </a:xfrm>
          <a:ln w="19050">
            <a:noFill/>
            <a:prstDash val="sysDash"/>
          </a:ln>
        </p:spPr>
        <p:txBody>
          <a:bodyPr/>
          <a:lstStyle>
            <a:lvl1pPr rtl="1">
              <a:defRPr lang="fa-IR" sz="4400" kern="120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  Mitra_1 (MRT)" pitchFamily="2" charset="-78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4800600"/>
          </a:xfrm>
          <a:ln>
            <a:noFill/>
            <a:prstDash val="sysDash"/>
          </a:ln>
        </p:spPr>
        <p:txBody>
          <a:bodyPr/>
          <a:lstStyle>
            <a:lvl1pPr algn="r" rtl="1">
              <a:buSzPct val="128000"/>
              <a:buFontTx/>
              <a:buBlip>
                <a:blip r:embed="rId5"/>
              </a:buBlip>
              <a:defRPr lang="en-US" sz="2000" b="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itchFamily="2" charset="-78"/>
              </a:defRPr>
            </a:lvl1pPr>
            <a:lvl2pPr algn="r" rtl="1">
              <a:lnSpc>
                <a:spcPct val="150000"/>
              </a:lnSpc>
              <a:buSzPct val="128000"/>
              <a:buFontTx/>
              <a:buBlip>
                <a:blip r:embed="rId5"/>
              </a:buBlip>
              <a:defRPr sz="1800" b="0" baseline="0">
                <a:cs typeface="B Yekan" pitchFamily="2" charset="-78"/>
              </a:defRPr>
            </a:lvl2pPr>
            <a:lvl3pPr algn="r" rtl="1">
              <a:lnSpc>
                <a:spcPct val="150000"/>
              </a:lnSpc>
              <a:buSzPct val="128000"/>
              <a:buFontTx/>
              <a:buBlip>
                <a:blip r:embed="rId5"/>
              </a:buBlip>
              <a:defRPr sz="1600" b="0">
                <a:cs typeface="B Yekan" pitchFamily="2" charset="-78"/>
              </a:defRPr>
            </a:lvl3pPr>
            <a:lvl4pPr algn="r" rtl="1">
              <a:lnSpc>
                <a:spcPct val="150000"/>
              </a:lnSpc>
              <a:buSzPct val="128000"/>
              <a:buFontTx/>
              <a:buBlip>
                <a:blip r:embed="rId5"/>
              </a:buBlip>
              <a:defRPr sz="1400" b="0" baseline="0">
                <a:cs typeface="B Yekan" pitchFamily="2" charset="-78"/>
              </a:defRPr>
            </a:lvl4pPr>
            <a:lvl5pPr algn="r" rtl="1">
              <a:lnSpc>
                <a:spcPct val="150000"/>
              </a:lnSpc>
              <a:buSzPct val="128000"/>
              <a:buFontTx/>
              <a:buBlip>
                <a:blip r:embed="rId5"/>
              </a:buBlip>
              <a:defRPr sz="1200" b="0">
                <a:cs typeface="B Yekan" pitchFamily="2" charset="-78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247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H:\Abzar\ابزارهای فتوشاپ\وکتور\ترنج\Eslimi_Vector_Toranj_22[Www.Torobche.Com]\بلل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18"/>
          <a:stretch>
            <a:fillRect/>
          </a:stretch>
        </p:blipFill>
        <p:spPr bwMode="auto">
          <a:xfrm>
            <a:off x="762000" y="5373688"/>
            <a:ext cx="7580313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:\Abzar\ابزارهای فتوشاپ\وکتور\ترنج\Eslimi-Cadre-Vector-1-(Www.Torobche.Com)\11233.png"/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-89694" y="1918494"/>
            <a:ext cx="5181600" cy="4087812"/>
          </a:xfrm>
          <a:prstGeom prst="rect">
            <a:avLst/>
          </a:prstGeom>
          <a:noFill/>
        </p:spPr>
      </p:pic>
      <p:pic>
        <p:nvPicPr>
          <p:cNvPr id="7" name="Picture 2" descr="H:\Abzar\ابزارهای فتوشاپ\وکتور\ترنج\Eslimi-Cadre-Vector-1-(Www.Torobche.Com)\11233.png"/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4101306" y="1918496"/>
            <a:ext cx="5181600" cy="4087812"/>
          </a:xfrm>
          <a:prstGeom prst="rect">
            <a:avLst/>
          </a:prstGeom>
          <a:noFill/>
        </p:spPr>
      </p:pic>
      <p:pic>
        <p:nvPicPr>
          <p:cNvPr id="8" name="Picture 7" descr="H:\Abzar\ابزارهای فتوشاپ\وکتور\ترنج\Eslimi-Cadre-Vector-1-(Www.Torobche.Com)\23333333.png"/>
          <p:cNvPicPr>
            <a:picLocks noChangeAspect="1" noChangeArrowheads="1"/>
          </p:cNvPicPr>
          <p:nvPr userDrawn="1"/>
        </p:nvPicPr>
        <p:blipFill>
          <a:blip r:embed="rId4">
            <a:lum bright="-10000" contrast="20000"/>
          </a:blip>
          <a:srcRect/>
          <a:stretch>
            <a:fillRect/>
          </a:stretch>
        </p:blipFill>
        <p:spPr bwMode="auto">
          <a:xfrm>
            <a:off x="685800" y="152400"/>
            <a:ext cx="7853363" cy="12954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1"/>
            <a:ext cx="4038600" cy="4876799"/>
          </a:xfrm>
          <a:ln w="12700">
            <a:noFill/>
            <a:prstDash val="sysDash"/>
          </a:ln>
        </p:spPr>
        <p:txBody>
          <a:bodyPr/>
          <a:lstStyle>
            <a:lvl1pPr algn="r" rtl="1">
              <a:buFontTx/>
              <a:buBlip>
                <a:blip r:embed="rId5"/>
              </a:buBlip>
              <a:defRPr lang="en-US" sz="2000" b="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itchFamily="2" charset="-78"/>
              </a:defRPr>
            </a:lvl1pPr>
            <a:lvl2pPr algn="r" rtl="1">
              <a:lnSpc>
                <a:spcPct val="150000"/>
              </a:lnSpc>
              <a:buFontTx/>
              <a:buBlip>
                <a:blip r:embed="rId5"/>
              </a:buBlip>
              <a:defRPr sz="1800" baseline="0">
                <a:cs typeface="B Yekan" pitchFamily="2" charset="-78"/>
              </a:defRPr>
            </a:lvl2pPr>
            <a:lvl3pPr algn="r" rtl="1">
              <a:lnSpc>
                <a:spcPct val="150000"/>
              </a:lnSpc>
              <a:buFontTx/>
              <a:buBlip>
                <a:blip r:embed="rId5"/>
              </a:buBlip>
              <a:defRPr sz="1600" baseline="0">
                <a:cs typeface="B Yekan" pitchFamily="2" charset="-78"/>
              </a:defRPr>
            </a:lvl3pPr>
            <a:lvl4pPr algn="r" rtl="1">
              <a:lnSpc>
                <a:spcPct val="150000"/>
              </a:lnSpc>
              <a:buFontTx/>
              <a:buBlip>
                <a:blip r:embed="rId5"/>
              </a:buBlip>
              <a:defRPr sz="1400">
                <a:cs typeface="B Yekan" pitchFamily="2" charset="-78"/>
              </a:defRPr>
            </a:lvl4pPr>
            <a:lvl5pPr algn="r" rtl="1">
              <a:lnSpc>
                <a:spcPct val="150000"/>
              </a:lnSpc>
              <a:buFontTx/>
              <a:buBlip>
                <a:blip r:embed="rId5"/>
              </a:buBlip>
              <a:defRPr sz="1200">
                <a:cs typeface="B Yekan" pitchFamily="2" charset="-78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04799"/>
            <a:ext cx="7239000" cy="914400"/>
          </a:xfrm>
          <a:ln w="28575">
            <a:noFill/>
            <a:prstDash val="sysDot"/>
          </a:ln>
        </p:spPr>
        <p:txBody>
          <a:bodyPr/>
          <a:lstStyle>
            <a:lvl1pPr rtl="1">
              <a:defRPr lang="en-US" sz="3600" kern="120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  Mitra_1 (MRT)" pitchFamily="2" charset="-78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876800"/>
          </a:xfrm>
          <a:ln w="12700">
            <a:noFill/>
            <a:prstDash val="sysDash"/>
          </a:ln>
        </p:spPr>
        <p:txBody>
          <a:bodyPr/>
          <a:lstStyle>
            <a:lvl1pPr algn="r" rtl="1">
              <a:buFontTx/>
              <a:buBlip>
                <a:blip r:embed="rId5"/>
              </a:buBlip>
              <a:defRPr lang="en-US" sz="2000" b="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itchFamily="2" charset="-78"/>
              </a:defRPr>
            </a:lvl1pPr>
            <a:lvl2pPr algn="r" rtl="1">
              <a:lnSpc>
                <a:spcPct val="150000"/>
              </a:lnSpc>
              <a:buFontTx/>
              <a:buBlip>
                <a:blip r:embed="rId5"/>
              </a:buBlip>
              <a:defRPr sz="1800">
                <a:cs typeface="B Yekan" pitchFamily="2" charset="-78"/>
              </a:defRPr>
            </a:lvl2pPr>
            <a:lvl3pPr algn="r" rtl="1">
              <a:lnSpc>
                <a:spcPct val="150000"/>
              </a:lnSpc>
              <a:buFontTx/>
              <a:buBlip>
                <a:blip r:embed="rId5"/>
              </a:buBlip>
              <a:defRPr sz="1600">
                <a:cs typeface="B Yekan" pitchFamily="2" charset="-78"/>
              </a:defRPr>
            </a:lvl3pPr>
            <a:lvl4pPr algn="r" rtl="1">
              <a:lnSpc>
                <a:spcPct val="150000"/>
              </a:lnSpc>
              <a:buFontTx/>
              <a:buBlip>
                <a:blip r:embed="rId5"/>
              </a:buBlip>
              <a:defRPr sz="1400">
                <a:cs typeface="B Yekan" pitchFamily="2" charset="-78"/>
              </a:defRPr>
            </a:lvl4pPr>
            <a:lvl5pPr algn="r" rtl="1">
              <a:lnSpc>
                <a:spcPct val="150000"/>
              </a:lnSpc>
              <a:buFontTx/>
              <a:buBlip>
                <a:blip r:embed="rId5"/>
              </a:buBlip>
              <a:defRPr sz="1200">
                <a:cs typeface="B Yekan" pitchFamily="2" charset="-78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3276600" y="6553200"/>
            <a:ext cx="2667000" cy="2286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www.aseman313.ir</a:t>
            </a:r>
          </a:p>
        </p:txBody>
      </p:sp>
    </p:spTree>
    <p:extLst>
      <p:ext uri="{BB962C8B-B14F-4D97-AF65-F5344CB8AC3E}">
        <p14:creationId xmlns:p14="http://schemas.microsoft.com/office/powerpoint/2010/main" val="3521012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:\Abzar\ابزارهای فتوشاپ\وکتور\ترنج\Eslimi_Vector_Toranj_22[Www.Torobche.Com]\Eslimi_Vector_Toranj_2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91"/>
          <a:stretch>
            <a:fillRect/>
          </a:stretch>
        </p:blipFill>
        <p:spPr bwMode="auto">
          <a:xfrm>
            <a:off x="228600" y="0"/>
            <a:ext cx="3352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:\Abzar\ابزارهای فتوشاپ\وکتور\ترنج\Eslimi-Cadre-Vector-1-(Www.Torobche.Com)\11233.png"/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-1499394" y="1804194"/>
            <a:ext cx="6781800" cy="3173412"/>
          </a:xfrm>
          <a:prstGeom prst="rect">
            <a:avLst/>
          </a:prstGeom>
          <a:noFill/>
        </p:spPr>
      </p:pic>
      <p:pic>
        <p:nvPicPr>
          <p:cNvPr id="7" name="Picture 3" descr="H:\Abzar\ابزارهای فتوشاپ\وکتور\ترنج\Eslimi_Vector_Toranj_22[Www.Torobche.Com]\بلل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90" b="27623"/>
          <a:stretch>
            <a:fillRect/>
          </a:stretch>
        </p:blipFill>
        <p:spPr bwMode="auto">
          <a:xfrm>
            <a:off x="5118100" y="1371600"/>
            <a:ext cx="40259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:\Abzar\ابزارهای فتوشاپ\وکتور\ترنج\Eslimi-Cadre-Vector-1-(Www.Torobche.Com)\11233.png"/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2729706" y="775496"/>
            <a:ext cx="6858000" cy="5307012"/>
          </a:xfrm>
          <a:prstGeom prst="rect">
            <a:avLst/>
          </a:prstGeom>
          <a:noFill/>
        </p:spPr>
      </p:pic>
      <p:pic>
        <p:nvPicPr>
          <p:cNvPr id="9" name="Picture 2" descr="H:\Abzar\ابزارهای فتوشاپ\وکتور\ترنج\Eslimi-Cadre-Vector-1-(Www.Torobche.Com)\11233.png"/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389" t="6353" r="94444" b="7204"/>
          <a:stretch>
            <a:fillRect/>
          </a:stretch>
        </p:blipFill>
        <p:spPr bwMode="auto">
          <a:xfrm rot="5400000">
            <a:off x="1905000" y="76200"/>
            <a:ext cx="228600" cy="2819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228600"/>
            <a:ext cx="3047999" cy="1206500"/>
          </a:xfrm>
          <a:ln>
            <a:noFill/>
            <a:prstDash val="sysDash"/>
          </a:ln>
        </p:spPr>
        <p:txBody>
          <a:bodyPr anchor="b">
            <a:noAutofit/>
          </a:bodyPr>
          <a:lstStyle>
            <a:lvl1pPr algn="r" rtl="1">
              <a:lnSpc>
                <a:spcPct val="150000"/>
              </a:lnSpc>
              <a:defRPr lang="en-US" sz="2400" kern="120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  Mitra_1 (MRT)" pitchFamily="2" charset="-78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6356350"/>
          </a:xfrm>
          <a:ln w="19050">
            <a:noFill/>
            <a:prstDash val="sysDash"/>
          </a:ln>
        </p:spPr>
        <p:txBody>
          <a:bodyPr/>
          <a:lstStyle>
            <a:lvl1pPr algn="r" rtl="1">
              <a:lnSpc>
                <a:spcPct val="150000"/>
              </a:lnSpc>
              <a:buFontTx/>
              <a:buBlip>
                <a:blip r:embed="rId5"/>
              </a:buBlip>
              <a:defRPr lang="en-US" sz="3200" kern="120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  Mitra_1 (MRT)" pitchFamily="2" charset="-78"/>
              </a:defRPr>
            </a:lvl1pPr>
            <a:lvl2pPr algn="r" rtl="1">
              <a:lnSpc>
                <a:spcPct val="150000"/>
              </a:lnSpc>
              <a:buFontTx/>
              <a:buBlip>
                <a:blip r:embed="rId5"/>
              </a:buBlip>
              <a:defRPr sz="1800" baseline="0">
                <a:cs typeface="B Yekan" pitchFamily="2" charset="-78"/>
              </a:defRPr>
            </a:lvl2pPr>
            <a:lvl3pPr algn="r" rtl="1">
              <a:lnSpc>
                <a:spcPct val="150000"/>
              </a:lnSpc>
              <a:buFontTx/>
              <a:buBlip>
                <a:blip r:embed="rId5"/>
              </a:buBlip>
              <a:defRPr sz="1600">
                <a:cs typeface="B Yekan" pitchFamily="2" charset="-78"/>
              </a:defRPr>
            </a:lvl3pPr>
            <a:lvl4pPr algn="r" rtl="1">
              <a:lnSpc>
                <a:spcPct val="150000"/>
              </a:lnSpc>
              <a:buFontTx/>
              <a:buBlip>
                <a:blip r:embed="rId5"/>
              </a:buBlip>
              <a:defRPr sz="1400">
                <a:cs typeface="B Yekan" pitchFamily="2" charset="-78"/>
              </a:defRPr>
            </a:lvl4pPr>
            <a:lvl5pPr algn="r" rtl="1">
              <a:lnSpc>
                <a:spcPct val="150000"/>
              </a:lnSpc>
              <a:buFontTx/>
              <a:buBlip>
                <a:blip r:embed="rId5"/>
              </a:buBlip>
              <a:defRPr sz="1200">
                <a:cs typeface="B Yekan" pitchFamily="2" charset="-78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1524000"/>
            <a:ext cx="3048001" cy="5105400"/>
          </a:xfrm>
          <a:ln>
            <a:noFill/>
            <a:prstDash val="sysDash"/>
          </a:ln>
        </p:spPr>
        <p:txBody>
          <a:bodyPr>
            <a:normAutofit/>
          </a:bodyPr>
          <a:lstStyle>
            <a:lvl1pPr marL="0" indent="0" algn="r" rtl="1">
              <a:lnSpc>
                <a:spcPct val="150000"/>
              </a:lnSpc>
              <a:buNone/>
              <a:defRPr sz="1400">
                <a:cs typeface="B Yekan" pitchFamily="2" charset="-78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3520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H:\Abzar\ابزارهای فتوشاپ\وکتور\ترنج\Eslimi_Vector_Toranj_22[Www.Torobche.Com]\Eslimi_Vector_Toranj_22[Www.Torobche.Com].png"/>
          <p:cNvPicPr>
            <a:picLocks noChangeAspect="1" noChangeArrowheads="1"/>
          </p:cNvPicPr>
          <p:nvPr userDrawn="1"/>
        </p:nvPicPr>
        <p:blipFill>
          <a:blip r:embed="rId2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4"/>
          <a:stretch>
            <a:fillRect/>
          </a:stretch>
        </p:blipFill>
        <p:spPr bwMode="auto">
          <a:xfrm>
            <a:off x="7239000" y="4800600"/>
            <a:ext cx="838200" cy="17526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H:\Abzar\ابزارهای فتوشاپ\وکتور\ترنج\Eslimi_Vector_Toranj_22[Www.Torobche.Com]\Eslimi_Vector_Toranj_22[Www.Torobche.Com].png"/>
          <p:cNvPicPr>
            <a:picLocks noChangeAspect="1" noChangeArrowheads="1"/>
          </p:cNvPicPr>
          <p:nvPr userDrawn="1"/>
        </p:nvPicPr>
        <p:blipFill>
          <a:blip r:embed="rId3">
            <a:lum contrast="10000"/>
          </a:blip>
          <a:srcRect r="52174"/>
          <a:stretch>
            <a:fillRect/>
          </a:stretch>
        </p:blipFill>
        <p:spPr bwMode="auto">
          <a:xfrm>
            <a:off x="990600" y="4800600"/>
            <a:ext cx="838200" cy="17526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 descr="H:\Abzar\ابزارهای فتوشاپ\وکتور\ترنج\Eslimi_Vector_Toranj_22[Www.Torobche.Com]\Eslimi_Vector_Toranj_2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04"/>
          <a:stretch>
            <a:fillRect/>
          </a:stretch>
        </p:blipFill>
        <p:spPr bwMode="auto">
          <a:xfrm>
            <a:off x="762000" y="0"/>
            <a:ext cx="7580313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10200" cy="609600"/>
          </a:xfrm>
          <a:ln w="9525">
            <a:solidFill>
              <a:srgbClr val="EFC58D"/>
            </a:solidFill>
            <a:prstDash val="sysDash"/>
          </a:ln>
        </p:spPr>
        <p:txBody>
          <a:bodyPr anchor="b"/>
          <a:lstStyle>
            <a:lvl1pPr algn="r" rtl="1">
              <a:defRPr sz="2000" b="1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7201"/>
            <a:ext cx="5486400" cy="4191000"/>
          </a:xfrm>
          <a:ln w="19050">
            <a:solidFill>
              <a:schemeClr val="bg1"/>
            </a:solidFill>
            <a:prstDash val="sysDash"/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443538"/>
            <a:ext cx="5410200" cy="1109662"/>
          </a:xfrm>
          <a:ln w="9525">
            <a:solidFill>
              <a:srgbClr val="EFC58D"/>
            </a:solidFill>
            <a:prstDash val="sysDash"/>
          </a:ln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440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H:\Abzar\ابزارهای فتوشاپ\وکتور\ترنج\Eslimi_Vector_Toranj_22[Www.Torobche.Com]\Eslimi_Vector_Toranj_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 bwMode="auto">
          <a:xfrm>
            <a:off x="0" y="1676400"/>
            <a:ext cx="266065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Shahadat\Desktop\11233.png"/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542" r="847"/>
          <a:stretch>
            <a:fillRect/>
          </a:stretch>
        </p:blipFill>
        <p:spPr bwMode="auto">
          <a:xfrm>
            <a:off x="152400" y="1600200"/>
            <a:ext cx="8915400" cy="51054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H:\Abzar\ابزارهای فتوشاپ\وکتور\ترنج\Eslimi-Cadre-Vector-1-(Www.Torobche.Com)\23333333.png"/>
          <p:cNvPicPr>
            <a:picLocks noChangeAspect="1" noChangeArrowheads="1"/>
          </p:cNvPicPr>
          <p:nvPr userDrawn="1"/>
        </p:nvPicPr>
        <p:blipFill>
          <a:blip r:embed="rId4">
            <a:lum bright="-10000" contrast="20000"/>
          </a:blip>
          <a:srcRect/>
          <a:stretch>
            <a:fillRect/>
          </a:stretch>
        </p:blipFill>
        <p:spPr bwMode="auto">
          <a:xfrm>
            <a:off x="685800" y="76200"/>
            <a:ext cx="7853363" cy="149542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162800" cy="1143000"/>
          </a:xfrm>
          <a:ln w="19050">
            <a:noFill/>
            <a:prstDash val="sysDash"/>
          </a:ln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752600"/>
            <a:ext cx="8534400" cy="4876800"/>
          </a:xfrm>
          <a:ln w="9525">
            <a:noFill/>
            <a:prstDash val="sysDash"/>
          </a:ln>
        </p:spPr>
        <p:txBody>
          <a:bodyPr vert="eaVert"/>
          <a:lstStyle>
            <a:lvl1pPr>
              <a:buFontTx/>
              <a:buBlip>
                <a:blip r:embed="rId5"/>
              </a:buBlip>
              <a:defRPr sz="1800"/>
            </a:lvl1pPr>
            <a:lvl2pPr>
              <a:buFontTx/>
              <a:buBlip>
                <a:blip r:embed="rId5"/>
              </a:buBlip>
              <a:defRPr sz="1600" baseline="0"/>
            </a:lvl2pPr>
            <a:lvl3pPr>
              <a:buFontTx/>
              <a:buBlip>
                <a:blip r:embed="rId5"/>
              </a:buBlip>
              <a:defRPr sz="1400"/>
            </a:lvl3pPr>
            <a:lvl4pPr>
              <a:buFontTx/>
              <a:buBlip>
                <a:blip r:embed="rId5"/>
              </a:buBlip>
              <a:defRPr sz="1200"/>
            </a:lvl4pPr>
            <a:lvl5pPr>
              <a:buFontTx/>
              <a:buBlip>
                <a:blip r:embed="rId5"/>
              </a:buBlip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47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:\Abzar\ابزارهای فتوشاپ\وکتور\ترنج\Eslimi_Vector_Toranj_22[Www.Torobche.Com]\Eslimi_Vector_Toranj_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11" r="21111"/>
          <a:stretch>
            <a:fillRect/>
          </a:stretch>
        </p:blipFill>
        <p:spPr bwMode="auto">
          <a:xfrm>
            <a:off x="3163888" y="0"/>
            <a:ext cx="5980112" cy="598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www.aseman313.ir</a:t>
            </a:r>
          </a:p>
        </p:txBody>
      </p:sp>
    </p:spTree>
    <p:extLst>
      <p:ext uri="{BB962C8B-B14F-4D97-AF65-F5344CB8AC3E}">
        <p14:creationId xmlns:p14="http://schemas.microsoft.com/office/powerpoint/2010/main" val="744070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>
            <a:lum bright="-16000" contrast="4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a-IR" smtClean="0"/>
              <a:t>عنوان مورد نظر خود را بنویسید</a:t>
            </a:r>
            <a:r>
              <a:rPr lang="en-US" smtClean="0"/>
              <a:t>.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a-IR" smtClean="0"/>
              <a:t>متن مورد نظر خود را بنویسید.</a:t>
            </a:r>
          </a:p>
          <a:p>
            <a:pPr lvl="1"/>
            <a:r>
              <a:rPr lang="fa-IR" smtClean="0"/>
              <a:t>دومین مرحله</a:t>
            </a:r>
          </a:p>
          <a:p>
            <a:pPr lvl="2"/>
            <a:r>
              <a:rPr lang="fa-IR" smtClean="0"/>
              <a:t>سومین مرحله</a:t>
            </a:r>
          </a:p>
          <a:p>
            <a:pPr lvl="3"/>
            <a:r>
              <a:rPr lang="fa-IR" smtClean="0"/>
              <a:t>چهارمین مرحله</a:t>
            </a:r>
          </a:p>
          <a:p>
            <a:pPr lvl="4"/>
            <a:r>
              <a:rPr lang="fa-IR" smtClean="0"/>
              <a:t>پنجمین مرحله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www.aseman313.ir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lang="en-US" sz="4400" kern="1200" dirty="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A  Mitra_1 (MRT)"/>
          <a:cs typeface="A  Mitra_1 (MRT)" pitchFamily="2" charset="-78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A  Mitra_1 (MRT)"/>
          <a:cs typeface="A  Mitra_1 (MRT)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A  Mitra_1 (MRT)"/>
          <a:cs typeface="A  Mitra_1 (MRT)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A  Mitra_1 (MRT)"/>
          <a:cs typeface="A  Mitra_1 (MRT)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A  Mitra_1 (MRT)"/>
          <a:cs typeface="A  Mitra_1 (MRT)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A  Mitra_1 (MRT)"/>
          <a:cs typeface="A  Mitra_1 (MRT)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A  Mitra_1 (MRT)"/>
          <a:cs typeface="A  Mitra_1 (MRT)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A  Mitra_1 (MRT)"/>
          <a:cs typeface="A  Mitra_1 (MRT)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A  Mitra_1 (MRT)"/>
          <a:cs typeface="A  Mitra_1 (MRT)"/>
        </a:defRPr>
      </a:lvl9pPr>
    </p:titleStyle>
    <p:bodyStyle>
      <a:lvl1pPr marL="342900" indent="-342900" algn="r" rtl="1" fontAlgn="base">
        <a:lnSpc>
          <a:spcPct val="150000"/>
        </a:lnSpc>
        <a:spcBef>
          <a:spcPct val="20000"/>
        </a:spcBef>
        <a:spcAft>
          <a:spcPct val="0"/>
        </a:spcAft>
        <a:buBlip>
          <a:blip r:embed="rId12"/>
        </a:buBlip>
        <a:defRPr lang="en-US" sz="2000" kern="1200" dirty="0">
          <a:solidFill>
            <a:srgbClr val="404040"/>
          </a:solidFill>
          <a:latin typeface="+mn-lt"/>
          <a:ea typeface="+mn-ea"/>
          <a:cs typeface="B Yekan" pitchFamily="2" charset="-78"/>
        </a:defRPr>
      </a:lvl1pPr>
      <a:lvl2pPr marL="742950" indent="-285750" algn="r" rtl="1" fontAlgn="base">
        <a:lnSpc>
          <a:spcPct val="150000"/>
        </a:lnSpc>
        <a:spcBef>
          <a:spcPct val="20000"/>
        </a:spcBef>
        <a:spcAft>
          <a:spcPct val="0"/>
        </a:spcAft>
        <a:buBlip>
          <a:blip r:embed="rId12"/>
        </a:buBlip>
        <a:defRPr kern="1200">
          <a:solidFill>
            <a:schemeClr val="tx1"/>
          </a:solidFill>
          <a:latin typeface="+mn-lt"/>
          <a:ea typeface="+mn-ea"/>
          <a:cs typeface="B Yekan" pitchFamily="2" charset="-78"/>
        </a:defRPr>
      </a:lvl2pPr>
      <a:lvl3pPr marL="1143000" indent="-228600" algn="r" rtl="1" fontAlgn="base">
        <a:lnSpc>
          <a:spcPct val="150000"/>
        </a:lnSpc>
        <a:spcBef>
          <a:spcPct val="20000"/>
        </a:spcBef>
        <a:spcAft>
          <a:spcPct val="0"/>
        </a:spcAft>
        <a:buBlip>
          <a:blip r:embed="rId12"/>
        </a:buBlip>
        <a:defRPr sz="1600" kern="1200">
          <a:solidFill>
            <a:schemeClr val="tx1"/>
          </a:solidFill>
          <a:latin typeface="+mn-lt"/>
          <a:ea typeface="+mn-ea"/>
          <a:cs typeface="B Yekan" pitchFamily="2" charset="-78"/>
        </a:defRPr>
      </a:lvl3pPr>
      <a:lvl4pPr marL="1600200" indent="-228600" algn="r" rtl="1" fontAlgn="base">
        <a:lnSpc>
          <a:spcPct val="150000"/>
        </a:lnSpc>
        <a:spcBef>
          <a:spcPct val="20000"/>
        </a:spcBef>
        <a:spcAft>
          <a:spcPct val="0"/>
        </a:spcAft>
        <a:buBlip>
          <a:blip r:embed="rId12"/>
        </a:buBlip>
        <a:defRPr sz="1400" kern="1200">
          <a:solidFill>
            <a:schemeClr val="tx1"/>
          </a:solidFill>
          <a:latin typeface="+mn-lt"/>
          <a:ea typeface="+mn-ea"/>
          <a:cs typeface="B Yekan" pitchFamily="2" charset="-78"/>
        </a:defRPr>
      </a:lvl4pPr>
      <a:lvl5pPr marL="2057400" indent="-228600" algn="r" rtl="1" fontAlgn="base">
        <a:lnSpc>
          <a:spcPct val="150000"/>
        </a:lnSpc>
        <a:spcBef>
          <a:spcPct val="20000"/>
        </a:spcBef>
        <a:spcAft>
          <a:spcPct val="0"/>
        </a:spcAft>
        <a:buBlip>
          <a:blip r:embed="rId12"/>
        </a:buBlip>
        <a:defRPr sz="1400" kern="1200">
          <a:solidFill>
            <a:schemeClr val="tx1"/>
          </a:solidFill>
          <a:latin typeface="+mn-lt"/>
          <a:ea typeface="+mn-ea"/>
          <a:cs typeface="B Yekan" pitchFamily="2" charset="-7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pressshia.com/144478/%d8%a7%d9%84%da%af%d9%88%db%8c-%d8%aa%d9%82%d9%88%db%8c%d8%aa-%d8%ad%d9%8a%d8%a7-%d8%af%d8%b1-%d8%b3%d8%a8%da%a9-%d8%b2%d9%86%d8%af%da%af%db%8c-%d8%a7%d8%b3%d9%84%d8%a7%d9%85%db%8c-%da%86%db%8c%d8%b3/" TargetMode="Externa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86000"/>
            <a:ext cx="7157585" cy="24384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33401" y="1600200"/>
            <a:ext cx="7620000" cy="3124200"/>
          </a:xfrm>
          <a:prstGeom prst="rect">
            <a:avLst/>
          </a:prstGeom>
        </p:spPr>
        <p:txBody>
          <a:bodyPr rtlCol="0">
            <a:normAutofit fontScale="92500" lnSpcReduction="200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  Mitra_1 (MRT)"/>
                <a:cs typeface="A  Mitra_1 (MRT)" pitchFamily="2" charset="-78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A  Mitra_1 (MRT)"/>
                <a:cs typeface="A  Mitra_1 (MRT)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A  Mitra_1 (MRT)"/>
                <a:cs typeface="A  Mitra_1 (MRT)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A  Mitra_1 (MRT)"/>
                <a:cs typeface="A  Mitra_1 (MRT)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A  Mitra_1 (MRT)"/>
                <a:cs typeface="A  Mitra_1 (MRT)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A  Mitra_1 (MRT)"/>
                <a:cs typeface="A  Mitra_1 (MRT)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A  Mitra_1 (MRT)"/>
                <a:cs typeface="A  Mitra_1 (MRT)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A  Mitra_1 (MRT)"/>
                <a:cs typeface="A  Mitra_1 (MRT)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A  Mitra_1 (MRT)"/>
                <a:cs typeface="A  Mitra_1 (MRT)"/>
              </a:defRPr>
            </a:lvl9pPr>
          </a:lstStyle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fa-IR" dirty="0" smtClean="0">
                <a:solidFill>
                  <a:srgbClr val="00B050"/>
                </a:solidFill>
                <a:effectLst/>
                <a:cs typeface="B Titr" panose="00000700000000000000" pitchFamily="2" charset="-78"/>
              </a:rPr>
              <a:t>شادی روح امام خمینی </a:t>
            </a:r>
            <a:r>
              <a:rPr lang="fa-IR" sz="3000" dirty="0" smtClean="0">
                <a:solidFill>
                  <a:srgbClr val="00B050"/>
                </a:solidFill>
                <a:effectLst/>
                <a:cs typeface="B Titr" panose="00000700000000000000" pitchFamily="2" charset="-78"/>
              </a:rPr>
              <a:t>(ره) </a:t>
            </a:r>
            <a:r>
              <a:rPr lang="fa-IR" dirty="0" smtClean="0">
                <a:effectLst/>
                <a:cs typeface="B Titr" panose="00000700000000000000" pitchFamily="2" charset="-78"/>
              </a:rPr>
              <a:t>و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fa-IR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cs typeface="B Titr" panose="00000700000000000000" pitchFamily="2" charset="-78"/>
              </a:rPr>
              <a:t>سلامتی مقام معظم رهبری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fa-IR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cs typeface="B Titr" panose="00000700000000000000" pitchFamily="2" charset="-78"/>
              </a:rPr>
              <a:t>امام خامنه ای </a:t>
            </a:r>
            <a:r>
              <a:rPr lang="fa-IR" sz="2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cs typeface="B Titr" panose="00000700000000000000" pitchFamily="2" charset="-78"/>
              </a:rPr>
              <a:t>(مدظله) </a:t>
            </a:r>
          </a:p>
          <a:p>
            <a:pPr fontAlgn="auto">
              <a:spcAft>
                <a:spcPts val="0"/>
              </a:spcAft>
              <a:defRPr/>
            </a:pPr>
            <a:endParaRPr lang="fa-IR" sz="3200" dirty="0" smtClean="0">
              <a:effectLst/>
              <a:cs typeface="B Titr" panose="00000700000000000000" pitchFamily="2" charset="-78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fa-IR" sz="6000" dirty="0" smtClean="0">
                <a:effectLst/>
                <a:cs typeface="B Titr" panose="00000700000000000000" pitchFamily="2" charset="-78"/>
              </a:rPr>
              <a:t>صلوات</a:t>
            </a:r>
            <a:endParaRPr lang="fa-IR" sz="6000" dirty="0"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409700" y="3015343"/>
            <a:ext cx="6400800" cy="1676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5400" dirty="0" smtClean="0">
                <a:effectLst/>
                <a:cs typeface="B Titr" panose="00000700000000000000" pitchFamily="2" charset="-78"/>
              </a:rPr>
              <a:t>« سبک </a:t>
            </a:r>
            <a:r>
              <a:rPr lang="fa-IR" sz="5400" dirty="0">
                <a:effectLst/>
                <a:cs typeface="B Titr" panose="00000700000000000000" pitchFamily="2" charset="-78"/>
              </a:rPr>
              <a:t>زندگی </a:t>
            </a:r>
            <a:r>
              <a:rPr lang="fa-IR" sz="5400" dirty="0" smtClean="0">
                <a:effectLst/>
                <a:cs typeface="B Titr" panose="00000700000000000000" pitchFamily="2" charset="-78"/>
              </a:rPr>
              <a:t>اسلامی »</a:t>
            </a:r>
            <a:endParaRPr sz="5400" dirty="0">
              <a:ea typeface="+mj-ea"/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513" y="304800"/>
            <a:ext cx="7100887" cy="10175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dirty="0">
                <a:effectLst/>
                <a:cs typeface="B Titr" panose="00000700000000000000" pitchFamily="2" charset="-78"/>
              </a:rPr>
              <a:t>الف) چگونگی تعامل با </a:t>
            </a:r>
            <a:r>
              <a:rPr lang="fa-IR" dirty="0" smtClean="0">
                <a:effectLst/>
                <a:cs typeface="B Titr" panose="00000700000000000000" pitchFamily="2" charset="-78"/>
              </a:rPr>
              <a:t>همسر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99603389"/>
              </p:ext>
            </p:extLst>
          </p:nvPr>
        </p:nvGraphicFramePr>
        <p:xfrm>
          <a:off x="533400" y="2133600"/>
          <a:ext cx="8001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442562-AB54-4CCB-B74D-381E5D77F9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C2442562-AB54-4CCB-B74D-381E5D77F9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C2442562-AB54-4CCB-B74D-381E5D77F9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43ED3C2-EF27-4F8E-8B9D-91FF8F59C5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E43ED3C2-EF27-4F8E-8B9D-91FF8F59C5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E43ED3C2-EF27-4F8E-8B9D-91FF8F59C5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C992B5-74EA-4522-B9AE-53A5054151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6AC992B5-74EA-4522-B9AE-53A5054151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6AC992B5-74EA-4522-B9AE-53A5054151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2AF96D-C070-474D-BE61-0310A2AD64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4C2AF96D-C070-474D-BE61-0310A2AD64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4C2AF96D-C070-474D-BE61-0310A2AD64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A5DC393-8ECC-4B54-A845-0A36CD4EC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3A5DC393-8ECC-4B54-A845-0A36CD4EC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3A5DC393-8ECC-4B54-A845-0A36CD4EC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094954-CF00-4B73-B4A2-C1788F2C3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33094954-CF00-4B73-B4A2-C1788F2C3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33094954-CF00-4B73-B4A2-C1788F2C3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623A47-2FA5-42A1-8487-BE2AEBC6AB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89623A47-2FA5-42A1-8487-BE2AEBC6AB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89623A47-2FA5-42A1-8487-BE2AEBC6AB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308623930"/>
              </p:ext>
            </p:extLst>
          </p:nvPr>
        </p:nvGraphicFramePr>
        <p:xfrm>
          <a:off x="533400" y="838200"/>
          <a:ext cx="81534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1447800" y="76200"/>
            <a:ext cx="6248400" cy="685800"/>
          </a:xfrm>
          <a:prstGeom prst="round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cs typeface="B Titr" panose="00000700000000000000" pitchFamily="2" charset="-78"/>
              </a:rPr>
              <a:t>2- عوامل تعامل و ارتباط صحیح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5E013EB-D6A7-4231-9353-932DEEE1C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graphicEl>
                                              <a:dgm id="{E5E013EB-D6A7-4231-9353-932DEEE1C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dgm id="{E5E013EB-D6A7-4231-9353-932DEEE1C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E5E013EB-D6A7-4231-9353-932DEEE1C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1138D4D-AEF8-441A-9D10-2870362366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graphicEl>
                                              <a:dgm id="{81138D4D-AEF8-441A-9D10-2870362366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81138D4D-AEF8-441A-9D10-2870362366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81138D4D-AEF8-441A-9D10-2870362366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49C50D4-9FFD-400D-8C16-27DDA7F4F0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graphicEl>
                                              <a:dgm id="{E49C50D4-9FFD-400D-8C16-27DDA7F4F0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graphicEl>
                                              <a:dgm id="{E49C50D4-9FFD-400D-8C16-27DDA7F4F0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dgm id="{E49C50D4-9FFD-400D-8C16-27DDA7F4F0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0E9B75E-25A8-4B79-BB31-36062DA5A8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graphicEl>
                                              <a:dgm id="{20E9B75E-25A8-4B79-BB31-36062DA5A8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graphicEl>
                                              <a:dgm id="{20E9B75E-25A8-4B79-BB31-36062DA5A8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graphicEl>
                                              <a:dgm id="{20E9B75E-25A8-4B79-BB31-36062DA5A8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121BA55-F698-484C-A1D6-8172221538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graphicEl>
                                              <a:dgm id="{0121BA55-F698-484C-A1D6-8172221538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graphicEl>
                                              <a:dgm id="{0121BA55-F698-484C-A1D6-8172221538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graphicEl>
                                              <a:dgm id="{0121BA55-F698-484C-A1D6-8172221538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577812176"/>
              </p:ext>
            </p:extLst>
          </p:nvPr>
        </p:nvGraphicFramePr>
        <p:xfrm>
          <a:off x="228600" y="381000"/>
          <a:ext cx="86868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170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8624764-D692-444B-A167-9E446C4AF0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C8624764-D692-444B-A167-9E446C4AF0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29FF0E0-BD53-4F37-AC9D-AE56A9634F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029FF0E0-BD53-4F37-AC9D-AE56A9634F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E148B50-0828-4425-82B7-68E21EFD55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EE148B50-0828-4425-82B7-68E21EFD55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E90A956-DDAF-40B5-A641-47C61DC116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AE90A956-DDAF-40B5-A641-47C61DC116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C37AD79-4592-45D1-99F3-978F668B09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9C37AD79-4592-45D1-99F3-978F668B09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3E46449-A00C-4230-80CA-61693969A6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">
                                            <p:graphicEl>
                                              <a:dgm id="{43E46449-A00C-4230-80CA-61693969A6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16DB671-397E-4CC7-A57B-900496DB1D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116DB671-397E-4CC7-A57B-900496DB1D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4EDC1BC-71DB-48C2-8542-6C490209E2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">
                                            <p:graphicEl>
                                              <a:dgm id="{E4EDC1BC-71DB-48C2-8542-6C490209E2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B4C86E1-DD57-40C7-A27F-42EC8ED73E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9B4C86E1-DD57-40C7-A27F-42EC8ED73E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B91A0AC-1A73-418E-B42C-CAF81281EC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">
                                            <p:graphicEl>
                                              <a:dgm id="{5B91A0AC-1A73-418E-B42C-CAF81281EC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9FEC10-F4C5-494B-803A-4D996E525F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989FEC10-F4C5-494B-803A-4D996E525F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F770601-DFAF-4A61-A14F-B1D6D44FC2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">
                                            <p:graphicEl>
                                              <a:dgm id="{5F770601-DFAF-4A61-A14F-B1D6D44FC2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0F947B6-00D8-4747-B283-0A7D647B81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">
                                            <p:graphicEl>
                                              <a:dgm id="{30F947B6-00D8-4747-B283-0A7D647B81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627978E-A18C-4450-8A85-460337987D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2">
                                            <p:graphicEl>
                                              <a:dgm id="{7627978E-A18C-4450-8A85-460337987D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FAAF8E-C617-47F5-8F8F-FBE7C16B8D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2">
                                            <p:graphicEl>
                                              <a:dgm id="{D9FAAF8E-C617-47F5-8F8F-FBE7C16B8D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2DC927F-C56E-4A11-A97E-D1E57CE08B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2">
                                            <p:graphicEl>
                                              <a:dgm id="{82DC927F-C56E-4A11-A97E-D1E57CE08B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7157DD4-6A38-4AC2-8C88-1EF100A692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2">
                                            <p:graphicEl>
                                              <a:dgm id="{C7157DD4-6A38-4AC2-8C88-1EF100A692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513" y="304800"/>
            <a:ext cx="7100887" cy="10175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dirty="0">
                <a:effectLst/>
                <a:cs typeface="B Titr" panose="00000700000000000000" pitchFamily="2" charset="-78"/>
              </a:rPr>
              <a:t>ب)تربیت دینی فرزندان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39194648"/>
              </p:ext>
            </p:extLst>
          </p:nvPr>
        </p:nvGraphicFramePr>
        <p:xfrm>
          <a:off x="457200" y="1828800"/>
          <a:ext cx="81534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813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FF62FFD-1893-4520-ABF9-2FECA187DC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dgm id="{6FF62FFD-1893-4520-ABF9-2FECA187DC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graphicEl>
                                              <a:dgm id="{6FF62FFD-1893-4520-ABF9-2FECA187DC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dgm id="{6FF62FFD-1893-4520-ABF9-2FECA187DC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513" y="304800"/>
            <a:ext cx="7100887" cy="10175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dirty="0">
                <a:effectLst/>
                <a:cs typeface="B Titr" panose="00000700000000000000" pitchFamily="2" charset="-78"/>
              </a:rPr>
              <a:t>ج) حیا ، عفت و غیرت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982737719"/>
              </p:ext>
            </p:extLst>
          </p:nvPr>
        </p:nvGraphicFramePr>
        <p:xfrm>
          <a:off x="457200" y="1828800"/>
          <a:ext cx="81534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1282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792249-02D9-4A6C-B8FF-12C247BD77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dgm id="{02792249-02D9-4A6C-B8FF-12C247BD77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graphicEl>
                                              <a:dgm id="{02792249-02D9-4A6C-B8FF-12C247BD77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dgm id="{02792249-02D9-4A6C-B8FF-12C247BD77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513" y="304800"/>
            <a:ext cx="7100887" cy="10175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dirty="0">
                <a:effectLst/>
                <a:cs typeface="B Titr" panose="00000700000000000000" pitchFamily="2" charset="-78"/>
              </a:rPr>
              <a:t>ج) حیا ، عفت و غیرت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93312103"/>
              </p:ext>
            </p:extLst>
          </p:nvPr>
        </p:nvGraphicFramePr>
        <p:xfrm>
          <a:off x="101600" y="1727200"/>
          <a:ext cx="89154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354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1138D4D-AEF8-441A-9D10-2870362366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dgm id="{81138D4D-AEF8-441A-9D10-2870362366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graphicEl>
                                              <a:dgm id="{81138D4D-AEF8-441A-9D10-2870362366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dgm id="{81138D4D-AEF8-441A-9D10-2870362366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83B7C32-DFD7-4FB1-B96B-B5E2885CA6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graphicEl>
                                              <a:dgm id="{783B7C32-DFD7-4FB1-B96B-B5E2885CA6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783B7C32-DFD7-4FB1-B96B-B5E2885CA6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783B7C32-DFD7-4FB1-B96B-B5E2885CA6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685800"/>
            <a:ext cx="8084344" cy="557711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449616" y="1091406"/>
            <a:ext cx="1600200" cy="1017588"/>
          </a:xfrm>
        </p:spPr>
        <p:txBody>
          <a:bodyPr rtlCol="0">
            <a:normAutofit fontScale="90000"/>
          </a:bodyPr>
          <a:lstStyle/>
          <a:p>
            <a:pPr marL="0" marR="0" algn="justLow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dirty="0" smtClean="0">
                <a:solidFill>
                  <a:srgbClr val="C00000"/>
                </a:solidFill>
                <a:effectLst/>
                <a:latin typeface="B Badr" panose="00000400000000000000" pitchFamily="2" charset="-78"/>
                <a:ea typeface="Calibri" panose="020F0502020204030204" pitchFamily="34" charset="0"/>
                <a:cs typeface="B Titr" panose="00000700000000000000" pitchFamily="2" charset="-78"/>
              </a:rPr>
              <a:t>منابع:</a:t>
            </a:r>
            <a:endParaRPr lang="en-US" sz="3600" dirty="0">
              <a:solidFill>
                <a:srgbClr val="C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7472" y="2286000"/>
            <a:ext cx="76962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Low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fa-IR" dirty="0" smtClean="0">
                <a:effectLst/>
                <a:latin typeface="B Badr" panose="00000400000000000000" pitchFamily="2" charset="-78"/>
                <a:ea typeface="Calibri" panose="020F0502020204030204" pitchFamily="34" charset="0"/>
                <a:cs typeface="B Titr" panose="00000700000000000000" pitchFamily="2" charset="-78"/>
              </a:rPr>
              <a:t>کتاب کانون آرامش- جمعی از نویسندگان </a:t>
            </a:r>
            <a:r>
              <a:rPr lang="fa-IR" dirty="0" smtClean="0">
                <a:effectLst/>
                <a:ea typeface="Calibri" panose="020F0502020204030204" pitchFamily="34" charset="0"/>
                <a:cs typeface="B Titr" panose="00000700000000000000" pitchFamily="2" charset="-78"/>
              </a:rPr>
              <a:t>–</a:t>
            </a:r>
            <a:r>
              <a:rPr lang="fa-IR" dirty="0" smtClean="0">
                <a:effectLst/>
                <a:latin typeface="B Badr" panose="00000400000000000000" pitchFamily="2" charset="-78"/>
                <a:ea typeface="Calibri" panose="020F0502020204030204" pitchFamily="34" charset="0"/>
                <a:cs typeface="B Titr" panose="00000700000000000000" pitchFamily="2" charset="-78"/>
              </a:rPr>
              <a:t> پژوهشگاه امام صادق (ع)</a:t>
            </a:r>
            <a:endParaRPr lang="en-US" sz="1600" dirty="0"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342900" marR="0" lvl="0" indent="-342900" algn="justLow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fa-IR" dirty="0" smtClean="0">
                <a:effectLst/>
                <a:latin typeface="B Badr" panose="00000400000000000000" pitchFamily="2" charset="-78"/>
                <a:ea typeface="Calibri" panose="020F0502020204030204" pitchFamily="34" charset="0"/>
                <a:cs typeface="B Titr" panose="00000700000000000000" pitchFamily="2" charset="-78"/>
              </a:rPr>
              <a:t>مولفه ها و شاخص های سبک زندگی اسلامی - شبدینی – نصرالله پور- کریمی</a:t>
            </a:r>
            <a:endParaRPr lang="en-US" sz="1600" dirty="0" smtClean="0">
              <a:effectLst/>
              <a:latin typeface="B Badr" panose="00000400000000000000" pitchFamily="2" charset="-78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342900" marR="0" lvl="0" indent="-342900" algn="justLow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fa-IR" dirty="0" smtClean="0">
                <a:effectLst/>
                <a:latin typeface="B Badr" panose="00000400000000000000" pitchFamily="2" charset="-78"/>
                <a:ea typeface="Calibri" panose="020F0502020204030204" pitchFamily="34" charset="0"/>
                <a:cs typeface="B Titr" panose="00000700000000000000" pitchFamily="2" charset="-78"/>
              </a:rPr>
              <a:t>تربیت خانواده در سیره نبوی- محمد رضا شریفی</a:t>
            </a:r>
            <a:endParaRPr lang="en-US" sz="1600" dirty="0" smtClean="0">
              <a:effectLst/>
              <a:latin typeface="B Badr" panose="00000400000000000000" pitchFamily="2" charset="-78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342900" marR="0" lvl="0" indent="-342900" algn="justLow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fa-IR" dirty="0" smtClean="0">
                <a:effectLst/>
                <a:latin typeface="B Badr" panose="00000400000000000000" pitchFamily="2" charset="-78"/>
                <a:ea typeface="Calibri" panose="020F0502020204030204" pitchFamily="34" charset="0"/>
                <a:cs typeface="B Titr" panose="00000700000000000000" pitchFamily="2" charset="-78"/>
              </a:rPr>
              <a:t>مهارتهای زندگی از منظر اسلام- علی قائمی</a:t>
            </a:r>
            <a:endParaRPr lang="en-US" sz="1600" dirty="0" smtClean="0">
              <a:effectLst/>
              <a:latin typeface="B Badr" panose="00000400000000000000" pitchFamily="2" charset="-78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342900" marR="0" lvl="0" indent="-342900" algn="justLow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en-US" b="1" dirty="0" smtClean="0">
                <a:effectLst/>
                <a:latin typeface="B Zar" panose="00000400000000000000" pitchFamily="2" charset="-78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dirty="0" smtClean="0">
                <a:effectLst/>
                <a:latin typeface="B Badr" panose="00000400000000000000" pitchFamily="2" charset="-78"/>
                <a:ea typeface="Calibri" panose="020F0502020204030204" pitchFamily="34" charset="0"/>
                <a:cs typeface="B Titr" panose="00000700000000000000" pitchFamily="2" charset="-78"/>
              </a:rPr>
              <a:t>کتاب ادب الهی جلد چهارم- حیا موهبتی الهی،  آیت الله حاج آقا مجتبی تهرانی </a:t>
            </a:r>
            <a:endParaRPr lang="en-US" sz="1600" dirty="0" smtClean="0">
              <a:effectLst/>
              <a:latin typeface="B Badr" panose="00000400000000000000" pitchFamily="2" charset="-78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342900" marR="0" lvl="0" indent="-342900" algn="justLow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fa-IR" dirty="0" smtClean="0">
                <a:effectLst/>
                <a:latin typeface="B Badr" panose="00000400000000000000" pitchFamily="2" charset="-78"/>
                <a:ea typeface="Calibri" panose="020F0502020204030204" pitchFamily="34" charset="0"/>
                <a:cs typeface="B Titr" panose="00000700000000000000" pitchFamily="2" charset="-78"/>
              </a:rPr>
              <a:t>- مقالات: 1- حیا و عفاف ، آسیبها و راهکارها  2- نقش عفت و حیا در زندگی  3-</a:t>
            </a:r>
            <a:r>
              <a:rPr lang="fa-IR" strike="noStrike" dirty="0" smtClean="0">
                <a:effectLst/>
                <a:latin typeface="B Badr" panose="00000400000000000000" pitchFamily="2" charset="-78"/>
                <a:ea typeface="Calibri" panose="020F0502020204030204" pitchFamily="34" charset="0"/>
                <a:cs typeface="B Titr" panose="00000700000000000000" pitchFamily="2" charset="-78"/>
                <a:hlinkClick r:id="rId2"/>
              </a:rPr>
              <a:t>الگوی تقویت حیا در سبک زندگی اسلامی </a:t>
            </a:r>
            <a:r>
              <a:rPr lang="fa-IR" dirty="0" smtClean="0">
                <a:effectLst/>
                <a:latin typeface="B Badr" panose="00000400000000000000" pitchFamily="2" charset="-78"/>
                <a:ea typeface="Calibri" panose="020F0502020204030204" pitchFamily="34" charset="0"/>
                <a:cs typeface="B Titr" panose="00000700000000000000" pitchFamily="2" charset="-78"/>
              </a:rPr>
              <a:t>- راه کارهای گسترش عفاف در جامعه و آثار آن</a:t>
            </a:r>
            <a:endParaRPr lang="en-US" sz="1600" dirty="0"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75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oranj_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Toranj_1 (www.aseman313.ir)</Template>
  <TotalTime>293</TotalTime>
  <Words>775</Words>
  <Application>Microsoft Office PowerPoint</Application>
  <PresentationFormat>On-screen Show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Toranj_1</vt:lpstr>
      <vt:lpstr>PowerPoint Presentation</vt:lpstr>
      <vt:lpstr>« سبک زندگی اسلامی »</vt:lpstr>
      <vt:lpstr>الف) چگونگی تعامل با همسر</vt:lpstr>
      <vt:lpstr>PowerPoint Presentation</vt:lpstr>
      <vt:lpstr>PowerPoint Presentation</vt:lpstr>
      <vt:lpstr>ب)تربیت دینی فرزندان</vt:lpstr>
      <vt:lpstr>ج) حیا ، عفت و غیرت</vt:lpstr>
      <vt:lpstr>ج) حیا ، عفت و غیرت</vt:lpstr>
      <vt:lpstr>منابع: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site</dc:creator>
  <cp:lastModifiedBy>abd</cp:lastModifiedBy>
  <cp:revision>34</cp:revision>
  <dcterms:created xsi:type="dcterms:W3CDTF">2014-03-09T08:49:13Z</dcterms:created>
  <dcterms:modified xsi:type="dcterms:W3CDTF">2019-05-01T04:46:01Z</dcterms:modified>
</cp:coreProperties>
</file>